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03" r:id="rId4"/>
    <p:sldMasterId id="2147483818" r:id="rId5"/>
    <p:sldMasterId id="2147483832" r:id="rId6"/>
    <p:sldMasterId id="2147484006" r:id="rId7"/>
    <p:sldMasterId id="2147484021" r:id="rId8"/>
    <p:sldMasterId id="2147484035" r:id="rId9"/>
  </p:sldMasterIdLst>
  <p:notesMasterIdLst>
    <p:notesMasterId r:id="rId46"/>
  </p:notesMasterIdLst>
  <p:handoutMasterIdLst>
    <p:handoutMasterId r:id="rId47"/>
  </p:handoutMasterIdLst>
  <p:sldIdLst>
    <p:sldId id="569" r:id="rId10"/>
    <p:sldId id="542" r:id="rId11"/>
    <p:sldId id="543" r:id="rId12"/>
    <p:sldId id="544" r:id="rId13"/>
    <p:sldId id="551" r:id="rId14"/>
    <p:sldId id="547" r:id="rId15"/>
    <p:sldId id="545" r:id="rId16"/>
    <p:sldId id="546" r:id="rId17"/>
    <p:sldId id="548" r:id="rId18"/>
    <p:sldId id="549" r:id="rId19"/>
    <p:sldId id="550" r:id="rId20"/>
    <p:sldId id="552" r:id="rId21"/>
    <p:sldId id="558" r:id="rId22"/>
    <p:sldId id="559" r:id="rId23"/>
    <p:sldId id="554" r:id="rId24"/>
    <p:sldId id="570" r:id="rId25"/>
    <p:sldId id="505" r:id="rId26"/>
    <p:sldId id="576" r:id="rId27"/>
    <p:sldId id="740" r:id="rId28"/>
    <p:sldId id="741" r:id="rId29"/>
    <p:sldId id="742" r:id="rId30"/>
    <p:sldId id="571" r:id="rId31"/>
    <p:sldId id="572" r:id="rId32"/>
    <p:sldId id="573" r:id="rId33"/>
    <p:sldId id="577" r:id="rId34"/>
    <p:sldId id="744" r:id="rId35"/>
    <p:sldId id="459" r:id="rId36"/>
    <p:sldId id="520" r:id="rId37"/>
    <p:sldId id="530" r:id="rId38"/>
    <p:sldId id="526" r:id="rId39"/>
    <p:sldId id="527" r:id="rId40"/>
    <p:sldId id="521" r:id="rId41"/>
    <p:sldId id="574" r:id="rId42"/>
    <p:sldId id="560" r:id="rId43"/>
    <p:sldId id="561" r:id="rId44"/>
    <p:sldId id="565" r:id="rId45"/>
  </p:sldIdLst>
  <p:sldSz cx="12192000" cy="6858000"/>
  <p:notesSz cx="7315200" cy="96012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68">
          <p15:clr>
            <a:srgbClr val="A4A3A4"/>
          </p15:clr>
        </p15:guide>
      </p15:sldGuideLst>
    </p:ext>
    <p:ext uri="{2D200454-40CA-4A62-9FC3-DE9A4176ACB9}">
      <p15:notesGuideLst xmlns:p15="http://schemas.microsoft.com/office/powerpoint/2012/main">
        <p15:guide id="1" orient="horz" pos="2226">
          <p15:clr>
            <a:srgbClr val="A4A3A4"/>
          </p15:clr>
        </p15:guide>
        <p15:guide id="2" pos="339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00FF"/>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64" autoAdjust="0"/>
    <p:restoredTop sz="78672" autoAdjust="0"/>
  </p:normalViewPr>
  <p:slideViewPr>
    <p:cSldViewPr>
      <p:cViewPr varScale="1">
        <p:scale>
          <a:sx n="88" d="100"/>
          <a:sy n="88" d="100"/>
        </p:scale>
        <p:origin x="1506" y="90"/>
      </p:cViewPr>
      <p:guideLst>
        <p:guide orient="horz" pos="2160"/>
        <p:guide pos="386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p:cViewPr>
        <p:scale>
          <a:sx n="100" d="100"/>
          <a:sy n="100" d="100"/>
        </p:scale>
        <p:origin x="-1488" y="-72"/>
      </p:cViewPr>
      <p:guideLst>
        <p:guide orient="horz" pos="2226"/>
        <p:guide pos="339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notesMaster" Target="notesMasters/notesMaster1.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 Schindler" userId="850bb92b-df75-49eb-938f-af88b732f12f" providerId="ADAL" clId="{1B3BC0F9-5387-4E07-890D-0FA52C5656F2}"/>
    <pc:docChg chg="delSld modSld">
      <pc:chgData name="Dan Schindler" userId="850bb92b-df75-49eb-938f-af88b732f12f" providerId="ADAL" clId="{1B3BC0F9-5387-4E07-890D-0FA52C5656F2}" dt="2024-07-03T15:36:05.877" v="6" actId="20577"/>
      <pc:docMkLst>
        <pc:docMk/>
      </pc:docMkLst>
      <pc:sldChg chg="modNotesTx">
        <pc:chgData name="Dan Schindler" userId="850bb92b-df75-49eb-938f-af88b732f12f" providerId="ADAL" clId="{1B3BC0F9-5387-4E07-890D-0FA52C5656F2}" dt="2024-07-03T15:36:05.877" v="6" actId="20577"/>
        <pc:sldMkLst>
          <pc:docMk/>
          <pc:sldMk cId="0" sldId="459"/>
        </pc:sldMkLst>
      </pc:sldChg>
      <pc:sldChg chg="modNotesTx">
        <pc:chgData name="Dan Schindler" userId="850bb92b-df75-49eb-938f-af88b732f12f" providerId="ADAL" clId="{1B3BC0F9-5387-4E07-890D-0FA52C5656F2}" dt="2024-07-03T15:35:38.938" v="5" actId="20577"/>
        <pc:sldMkLst>
          <pc:docMk/>
          <pc:sldMk cId="0" sldId="505"/>
        </pc:sldMkLst>
      </pc:sldChg>
      <pc:sldChg chg="modNotesTx">
        <pc:chgData name="Dan Schindler" userId="850bb92b-df75-49eb-938f-af88b732f12f" providerId="ADAL" clId="{1B3BC0F9-5387-4E07-890D-0FA52C5656F2}" dt="2024-07-03T15:34:20.071" v="4" actId="20577"/>
        <pc:sldMkLst>
          <pc:docMk/>
          <pc:sldMk cId="0" sldId="547"/>
        </pc:sldMkLst>
      </pc:sldChg>
      <pc:sldChg chg="del">
        <pc:chgData name="Dan Schindler" userId="850bb92b-df75-49eb-938f-af88b732f12f" providerId="ADAL" clId="{1B3BC0F9-5387-4E07-890D-0FA52C5656F2}" dt="2024-07-03T15:33:39.815" v="0" actId="47"/>
        <pc:sldMkLst>
          <pc:docMk/>
          <pc:sldMk cId="0" sldId="563"/>
        </pc:sldMkLst>
      </pc:sldChg>
    </pc:docChg>
  </pc:docChgLst>
  <pc:docChgLst>
    <pc:chgData name="Dan Schindler" userId="850bb92b-df75-49eb-938f-af88b732f12f" providerId="ADAL" clId="{0DE5A70C-4036-46B7-B5E0-EC0FA59261CD}"/>
    <pc:docChg chg="addSld delSld modSld sldOrd">
      <pc:chgData name="Dan Schindler" userId="850bb92b-df75-49eb-938f-af88b732f12f" providerId="ADAL" clId="{0DE5A70C-4036-46B7-B5E0-EC0FA59261CD}" dt="2024-06-18T18:14:16.289" v="6" actId="47"/>
      <pc:docMkLst>
        <pc:docMk/>
      </pc:docMkLst>
      <pc:sldChg chg="add">
        <pc:chgData name="Dan Schindler" userId="850bb92b-df75-49eb-938f-af88b732f12f" providerId="ADAL" clId="{0DE5A70C-4036-46B7-B5E0-EC0FA59261CD}" dt="2024-06-18T16:03:53.118" v="1"/>
        <pc:sldMkLst>
          <pc:docMk/>
          <pc:sldMk cId="0" sldId="459"/>
        </pc:sldMkLst>
      </pc:sldChg>
      <pc:sldChg chg="add">
        <pc:chgData name="Dan Schindler" userId="850bb92b-df75-49eb-938f-af88b732f12f" providerId="ADAL" clId="{0DE5A70C-4036-46B7-B5E0-EC0FA59261CD}" dt="2024-06-18T16:03:17.510" v="0"/>
        <pc:sldMkLst>
          <pc:docMk/>
          <pc:sldMk cId="0" sldId="505"/>
        </pc:sldMkLst>
      </pc:sldChg>
      <pc:sldChg chg="add">
        <pc:chgData name="Dan Schindler" userId="850bb92b-df75-49eb-938f-af88b732f12f" providerId="ADAL" clId="{0DE5A70C-4036-46B7-B5E0-EC0FA59261CD}" dt="2024-06-18T16:03:53.118" v="1"/>
        <pc:sldMkLst>
          <pc:docMk/>
          <pc:sldMk cId="0" sldId="520"/>
        </pc:sldMkLst>
      </pc:sldChg>
      <pc:sldChg chg="add">
        <pc:chgData name="Dan Schindler" userId="850bb92b-df75-49eb-938f-af88b732f12f" providerId="ADAL" clId="{0DE5A70C-4036-46B7-B5E0-EC0FA59261CD}" dt="2024-06-18T16:03:53.118" v="1"/>
        <pc:sldMkLst>
          <pc:docMk/>
          <pc:sldMk cId="0" sldId="521"/>
        </pc:sldMkLst>
      </pc:sldChg>
      <pc:sldChg chg="add">
        <pc:chgData name="Dan Schindler" userId="850bb92b-df75-49eb-938f-af88b732f12f" providerId="ADAL" clId="{0DE5A70C-4036-46B7-B5E0-EC0FA59261CD}" dt="2024-06-18T16:03:53.118" v="1"/>
        <pc:sldMkLst>
          <pc:docMk/>
          <pc:sldMk cId="0" sldId="526"/>
        </pc:sldMkLst>
      </pc:sldChg>
      <pc:sldChg chg="add">
        <pc:chgData name="Dan Schindler" userId="850bb92b-df75-49eb-938f-af88b732f12f" providerId="ADAL" clId="{0DE5A70C-4036-46B7-B5E0-EC0FA59261CD}" dt="2024-06-18T16:03:53.118" v="1"/>
        <pc:sldMkLst>
          <pc:docMk/>
          <pc:sldMk cId="0" sldId="527"/>
        </pc:sldMkLst>
      </pc:sldChg>
      <pc:sldChg chg="add">
        <pc:chgData name="Dan Schindler" userId="850bb92b-df75-49eb-938f-af88b732f12f" providerId="ADAL" clId="{0DE5A70C-4036-46B7-B5E0-EC0FA59261CD}" dt="2024-06-18T16:03:53.118" v="1"/>
        <pc:sldMkLst>
          <pc:docMk/>
          <pc:sldMk cId="0" sldId="530"/>
        </pc:sldMkLst>
      </pc:sldChg>
      <pc:sldChg chg="del">
        <pc:chgData name="Dan Schindler" userId="850bb92b-df75-49eb-938f-af88b732f12f" providerId="ADAL" clId="{0DE5A70C-4036-46B7-B5E0-EC0FA59261CD}" dt="2024-06-18T18:14:16.289" v="6" actId="47"/>
        <pc:sldMkLst>
          <pc:docMk/>
          <pc:sldMk cId="0" sldId="564"/>
        </pc:sldMkLst>
      </pc:sldChg>
      <pc:sldChg chg="add">
        <pc:chgData name="Dan Schindler" userId="850bb92b-df75-49eb-938f-af88b732f12f" providerId="ADAL" clId="{0DE5A70C-4036-46B7-B5E0-EC0FA59261CD}" dt="2024-06-18T16:03:17.510" v="0"/>
        <pc:sldMkLst>
          <pc:docMk/>
          <pc:sldMk cId="0" sldId="571"/>
        </pc:sldMkLst>
      </pc:sldChg>
      <pc:sldChg chg="add">
        <pc:chgData name="Dan Schindler" userId="850bb92b-df75-49eb-938f-af88b732f12f" providerId="ADAL" clId="{0DE5A70C-4036-46B7-B5E0-EC0FA59261CD}" dt="2024-06-18T16:03:17.510" v="0"/>
        <pc:sldMkLst>
          <pc:docMk/>
          <pc:sldMk cId="0" sldId="572"/>
        </pc:sldMkLst>
      </pc:sldChg>
      <pc:sldChg chg="add">
        <pc:chgData name="Dan Schindler" userId="850bb92b-df75-49eb-938f-af88b732f12f" providerId="ADAL" clId="{0DE5A70C-4036-46B7-B5E0-EC0FA59261CD}" dt="2024-06-18T16:03:17.510" v="0"/>
        <pc:sldMkLst>
          <pc:docMk/>
          <pc:sldMk cId="0" sldId="573"/>
        </pc:sldMkLst>
      </pc:sldChg>
      <pc:sldChg chg="ord">
        <pc:chgData name="Dan Schindler" userId="850bb92b-df75-49eb-938f-af88b732f12f" providerId="ADAL" clId="{0DE5A70C-4036-46B7-B5E0-EC0FA59261CD}" dt="2024-06-18T18:14:03.114" v="4"/>
        <pc:sldMkLst>
          <pc:docMk/>
          <pc:sldMk cId="0" sldId="574"/>
        </pc:sldMkLst>
      </pc:sldChg>
      <pc:sldChg chg="del">
        <pc:chgData name="Dan Schindler" userId="850bb92b-df75-49eb-938f-af88b732f12f" providerId="ADAL" clId="{0DE5A70C-4036-46B7-B5E0-EC0FA59261CD}" dt="2024-06-18T18:14:15.766" v="5" actId="47"/>
        <pc:sldMkLst>
          <pc:docMk/>
          <pc:sldMk cId="0" sldId="575"/>
        </pc:sldMkLst>
      </pc:sldChg>
      <pc:sldChg chg="add">
        <pc:chgData name="Dan Schindler" userId="850bb92b-df75-49eb-938f-af88b732f12f" providerId="ADAL" clId="{0DE5A70C-4036-46B7-B5E0-EC0FA59261CD}" dt="2024-06-18T16:03:17.510" v="0"/>
        <pc:sldMkLst>
          <pc:docMk/>
          <pc:sldMk cId="0" sldId="576"/>
        </pc:sldMkLst>
      </pc:sldChg>
      <pc:sldChg chg="add">
        <pc:chgData name="Dan Schindler" userId="850bb92b-df75-49eb-938f-af88b732f12f" providerId="ADAL" clId="{0DE5A70C-4036-46B7-B5E0-EC0FA59261CD}" dt="2024-06-18T16:03:17.510" v="0"/>
        <pc:sldMkLst>
          <pc:docMk/>
          <pc:sldMk cId="0" sldId="577"/>
        </pc:sldMkLst>
      </pc:sldChg>
      <pc:sldChg chg="add">
        <pc:chgData name="Dan Schindler" userId="850bb92b-df75-49eb-938f-af88b732f12f" providerId="ADAL" clId="{0DE5A70C-4036-46B7-B5E0-EC0FA59261CD}" dt="2024-06-18T16:03:17.510" v="0"/>
        <pc:sldMkLst>
          <pc:docMk/>
          <pc:sldMk cId="0" sldId="740"/>
        </pc:sldMkLst>
      </pc:sldChg>
      <pc:sldChg chg="add">
        <pc:chgData name="Dan Schindler" userId="850bb92b-df75-49eb-938f-af88b732f12f" providerId="ADAL" clId="{0DE5A70C-4036-46B7-B5E0-EC0FA59261CD}" dt="2024-06-18T16:03:17.510" v="0"/>
        <pc:sldMkLst>
          <pc:docMk/>
          <pc:sldMk cId="0" sldId="741"/>
        </pc:sldMkLst>
      </pc:sldChg>
      <pc:sldChg chg="add">
        <pc:chgData name="Dan Schindler" userId="850bb92b-df75-49eb-938f-af88b732f12f" providerId="ADAL" clId="{0DE5A70C-4036-46B7-B5E0-EC0FA59261CD}" dt="2024-06-18T16:03:17.510" v="0"/>
        <pc:sldMkLst>
          <pc:docMk/>
          <pc:sldMk cId="0" sldId="742"/>
        </pc:sldMkLst>
      </pc:sldChg>
      <pc:sldChg chg="add del">
        <pc:chgData name="Dan Schindler" userId="850bb92b-df75-49eb-938f-af88b732f12f" providerId="ADAL" clId="{0DE5A70C-4036-46B7-B5E0-EC0FA59261CD}" dt="2024-06-18T18:13:50.991" v="2" actId="47"/>
        <pc:sldMkLst>
          <pc:docMk/>
          <pc:sldMk cId="0" sldId="743"/>
        </pc:sldMkLst>
      </pc:sldChg>
      <pc:sldChg chg="add">
        <pc:chgData name="Dan Schindler" userId="850bb92b-df75-49eb-938f-af88b732f12f" providerId="ADAL" clId="{0DE5A70C-4036-46B7-B5E0-EC0FA59261CD}" dt="2024-06-18T16:03:17.510" v="0"/>
        <pc:sldMkLst>
          <pc:docMk/>
          <pc:sldMk cId="0" sldId="74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F64FD895-5544-481C-9468-0B3655702916}"/>
              </a:ext>
            </a:extLst>
          </p:cNvPr>
          <p:cNvSpPr>
            <a:spLocks noGrp="1" noChangeArrowheads="1"/>
          </p:cNvSpPr>
          <p:nvPr>
            <p:ph type="hdr" sz="quarter"/>
          </p:nvPr>
        </p:nvSpPr>
        <p:spPr bwMode="auto">
          <a:xfrm>
            <a:off x="0" y="-1588"/>
            <a:ext cx="3170238" cy="482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916" tIns="0" rIns="19916" bIns="0" numCol="1" anchor="t" anchorCtr="0" compatLnSpc="1">
            <a:prstTxWarp prst="textNoShape">
              <a:avLst/>
            </a:prstTxWarp>
          </a:bodyPr>
          <a:lstStyle>
            <a:lvl1pPr defTabSz="992188">
              <a:defRPr sz="1000" i="1">
                <a:latin typeface="Times New Roman" panose="02020603050405020304" pitchFamily="18" charset="0"/>
              </a:defRPr>
            </a:lvl1pPr>
          </a:lstStyle>
          <a:p>
            <a:pPr>
              <a:defRPr/>
            </a:pPr>
            <a:endParaRPr lang="en-US" altLang="en-US"/>
          </a:p>
        </p:txBody>
      </p:sp>
      <p:sp>
        <p:nvSpPr>
          <p:cNvPr id="2051" name="Rectangle 3">
            <a:extLst>
              <a:ext uri="{FF2B5EF4-FFF2-40B4-BE49-F238E27FC236}">
                <a16:creationId xmlns:a16="http://schemas.microsoft.com/office/drawing/2014/main" id="{B8EE3971-70E5-498E-A22A-8ECAFDA26F2D}"/>
              </a:ext>
            </a:extLst>
          </p:cNvPr>
          <p:cNvSpPr>
            <a:spLocks noGrp="1" noChangeArrowheads="1"/>
          </p:cNvSpPr>
          <p:nvPr>
            <p:ph type="dt" idx="1"/>
          </p:nvPr>
        </p:nvSpPr>
        <p:spPr bwMode="auto">
          <a:xfrm>
            <a:off x="4144963" y="-1588"/>
            <a:ext cx="3170237" cy="482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916" tIns="0" rIns="19916" bIns="0" numCol="1" anchor="t" anchorCtr="0" compatLnSpc="1">
            <a:prstTxWarp prst="textNoShape">
              <a:avLst/>
            </a:prstTxWarp>
          </a:bodyPr>
          <a:lstStyle>
            <a:lvl1pPr algn="r" defTabSz="992188">
              <a:defRPr sz="1000" i="1">
                <a:latin typeface="Times New Roman" panose="02020603050405020304" pitchFamily="18" charset="0"/>
              </a:defRPr>
            </a:lvl1pPr>
          </a:lstStyle>
          <a:p>
            <a:pPr>
              <a:defRPr/>
            </a:pPr>
            <a:endParaRPr lang="en-US" altLang="en-US"/>
          </a:p>
        </p:txBody>
      </p:sp>
      <p:sp>
        <p:nvSpPr>
          <p:cNvPr id="45060" name="Rectangle 4">
            <a:extLst>
              <a:ext uri="{FF2B5EF4-FFF2-40B4-BE49-F238E27FC236}">
                <a16:creationId xmlns:a16="http://schemas.microsoft.com/office/drawing/2014/main" id="{9B826BC7-10C7-466D-9BE6-6F29FD3490D9}"/>
              </a:ext>
            </a:extLst>
          </p:cNvPr>
          <p:cNvSpPr>
            <a:spLocks noGrp="1" noRot="1" noChangeAspect="1" noChangeArrowheads="1" noTextEdit="1"/>
          </p:cNvSpPr>
          <p:nvPr>
            <p:ph type="sldImg" idx="2"/>
          </p:nvPr>
        </p:nvSpPr>
        <p:spPr bwMode="auto">
          <a:xfrm>
            <a:off x="468313" y="723900"/>
            <a:ext cx="6378575" cy="358933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a:extLst>
              <a:ext uri="{FF2B5EF4-FFF2-40B4-BE49-F238E27FC236}">
                <a16:creationId xmlns:a16="http://schemas.microsoft.com/office/drawing/2014/main" id="{8EBC7304-713B-4C0D-961B-D74F53E337BD}"/>
              </a:ext>
            </a:extLst>
          </p:cNvPr>
          <p:cNvSpPr>
            <a:spLocks noGrp="1" noChangeArrowheads="1"/>
          </p:cNvSpPr>
          <p:nvPr>
            <p:ph type="body" sz="quarter" idx="3"/>
          </p:nvPr>
        </p:nvSpPr>
        <p:spPr bwMode="auto">
          <a:xfrm>
            <a:off x="976313" y="4560888"/>
            <a:ext cx="5362575" cy="432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918" tIns="49789" rIns="97918" bIns="49789"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54" name="Rectangle 6">
            <a:extLst>
              <a:ext uri="{FF2B5EF4-FFF2-40B4-BE49-F238E27FC236}">
                <a16:creationId xmlns:a16="http://schemas.microsoft.com/office/drawing/2014/main" id="{FAB6FCC5-35FB-4C7A-89E2-D039F665D4A1}"/>
              </a:ext>
            </a:extLst>
          </p:cNvPr>
          <p:cNvSpPr>
            <a:spLocks noGrp="1" noChangeArrowheads="1"/>
          </p:cNvSpPr>
          <p:nvPr>
            <p:ph type="ftr" sz="quarter" idx="4"/>
          </p:nvPr>
        </p:nvSpPr>
        <p:spPr bwMode="auto">
          <a:xfrm>
            <a:off x="0" y="9118600"/>
            <a:ext cx="3170238"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916" tIns="0" rIns="19916" bIns="0" numCol="1" anchor="b" anchorCtr="0" compatLnSpc="1">
            <a:prstTxWarp prst="textNoShape">
              <a:avLst/>
            </a:prstTxWarp>
          </a:bodyPr>
          <a:lstStyle>
            <a:lvl1pPr defTabSz="992188">
              <a:defRPr sz="1000" i="1">
                <a:latin typeface="Times New Roman" panose="02020603050405020304" pitchFamily="18" charset="0"/>
              </a:defRPr>
            </a:lvl1pPr>
          </a:lstStyle>
          <a:p>
            <a:pPr>
              <a:defRPr/>
            </a:pPr>
            <a:endParaRPr lang="en-US" altLang="en-US"/>
          </a:p>
        </p:txBody>
      </p:sp>
      <p:sp>
        <p:nvSpPr>
          <p:cNvPr id="2055" name="Rectangle 7">
            <a:extLst>
              <a:ext uri="{FF2B5EF4-FFF2-40B4-BE49-F238E27FC236}">
                <a16:creationId xmlns:a16="http://schemas.microsoft.com/office/drawing/2014/main" id="{95686A38-069A-4FD5-B1F3-21F7BD81CEDB}"/>
              </a:ext>
            </a:extLst>
          </p:cNvPr>
          <p:cNvSpPr>
            <a:spLocks noGrp="1" noChangeArrowheads="1"/>
          </p:cNvSpPr>
          <p:nvPr>
            <p:ph type="sldNum" sz="quarter" idx="5"/>
          </p:nvPr>
        </p:nvSpPr>
        <p:spPr bwMode="auto">
          <a:xfrm>
            <a:off x="4144963" y="9118600"/>
            <a:ext cx="3170237" cy="48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916" tIns="0" rIns="19916" bIns="0" numCol="1" anchor="b" anchorCtr="0" compatLnSpc="1">
            <a:prstTxWarp prst="textNoShape">
              <a:avLst/>
            </a:prstTxWarp>
          </a:bodyPr>
          <a:lstStyle>
            <a:lvl1pPr algn="r" defTabSz="992188">
              <a:defRPr sz="1000" i="1">
                <a:latin typeface="Times New Roman" panose="02020603050405020304" pitchFamily="18" charset="0"/>
              </a:defRPr>
            </a:lvl1pPr>
          </a:lstStyle>
          <a:p>
            <a:fld id="{2168AFC1-CA40-4A67-A427-2F396C6BCEBD}"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949325"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65138" algn="l" defTabSz="949325"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31863" algn="l" defTabSz="949325"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97000" algn="l" defTabSz="949325"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62138" algn="l" defTabSz="949325"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E4333A78-6551-4A89-8C26-028BEA2FF75E}"/>
              </a:ext>
            </a:extLst>
          </p:cNvPr>
          <p:cNvSpPr>
            <a:spLocks noGrp="1" noRot="1" noChangeAspect="1" noChangeArrowheads="1" noTextEdit="1"/>
          </p:cNvSpPr>
          <p:nvPr>
            <p:ph type="sldImg"/>
          </p:nvPr>
        </p:nvSpPr>
        <p:spPr>
          <a:ln/>
        </p:spPr>
      </p:sp>
      <p:sp>
        <p:nvSpPr>
          <p:cNvPr id="47107" name="Notes Placeholder 2">
            <a:extLst>
              <a:ext uri="{FF2B5EF4-FFF2-40B4-BE49-F238E27FC236}">
                <a16:creationId xmlns:a16="http://schemas.microsoft.com/office/drawing/2014/main" id="{493002A0-C700-42C2-8A2B-B45706C81CD3}"/>
              </a:ext>
            </a:extLst>
          </p:cNvPr>
          <p:cNvSpPr>
            <a:spLocks noGrp="1" noChangeArrowheads="1"/>
          </p:cNvSpPr>
          <p:nvPr>
            <p:ph type="body" idx="1"/>
          </p:nvPr>
        </p:nvSpPr>
        <p:spPr>
          <a:noFill/>
        </p:spPr>
        <p:txBody>
          <a:bodyPr/>
          <a:lstStyle/>
          <a:p>
            <a:endParaRPr lang="en-US" altLang="en-US"/>
          </a:p>
        </p:txBody>
      </p:sp>
      <p:sp>
        <p:nvSpPr>
          <p:cNvPr id="47108" name="Slide Number Placeholder 3">
            <a:extLst>
              <a:ext uri="{FF2B5EF4-FFF2-40B4-BE49-F238E27FC236}">
                <a16:creationId xmlns:a16="http://schemas.microsoft.com/office/drawing/2014/main" id="{7B1119F4-0C6F-4E57-9D2F-AA4DB647C1F1}"/>
              </a:ext>
            </a:extLst>
          </p:cNvPr>
          <p:cNvSpPr>
            <a:spLocks noGrp="1"/>
          </p:cNvSpPr>
          <p:nvPr>
            <p:ph type="sldNum" sz="quarter" idx="5"/>
          </p:nvPr>
        </p:nvSpPr>
        <p:spPr>
          <a:noFill/>
        </p:spPr>
        <p:txBody>
          <a:bodyPr/>
          <a:lstStyle>
            <a:lvl1pPr defTabSz="992188">
              <a:defRPr sz="2400">
                <a:solidFill>
                  <a:schemeClr val="tx1"/>
                </a:solidFill>
                <a:latin typeface="Arial" panose="020B0604020202020204" pitchFamily="34" charset="0"/>
              </a:defRPr>
            </a:lvl1pPr>
            <a:lvl2pPr marL="742950" indent="-285750" defTabSz="992188">
              <a:defRPr sz="2400">
                <a:solidFill>
                  <a:schemeClr val="tx1"/>
                </a:solidFill>
                <a:latin typeface="Arial" panose="020B0604020202020204" pitchFamily="34" charset="0"/>
              </a:defRPr>
            </a:lvl2pPr>
            <a:lvl3pPr marL="1143000" indent="-228600" defTabSz="992188">
              <a:defRPr sz="2400">
                <a:solidFill>
                  <a:schemeClr val="tx1"/>
                </a:solidFill>
                <a:latin typeface="Arial" panose="020B0604020202020204" pitchFamily="34" charset="0"/>
              </a:defRPr>
            </a:lvl3pPr>
            <a:lvl4pPr marL="1600200" indent="-228600" defTabSz="992188">
              <a:defRPr sz="2400">
                <a:solidFill>
                  <a:schemeClr val="tx1"/>
                </a:solidFill>
                <a:latin typeface="Arial" panose="020B0604020202020204" pitchFamily="34" charset="0"/>
              </a:defRPr>
            </a:lvl4pPr>
            <a:lvl5pPr marL="2057400" indent="-228600" defTabSz="992188">
              <a:defRPr sz="2400">
                <a:solidFill>
                  <a:schemeClr val="tx1"/>
                </a:solidFill>
                <a:latin typeface="Arial" panose="020B0604020202020204" pitchFamily="34" charset="0"/>
              </a:defRPr>
            </a:lvl5pPr>
            <a:lvl6pPr marL="2514600" indent="-228600" defTabSz="9921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21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21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2188" eaLnBrk="0" fontAlgn="base" hangingPunct="0">
              <a:spcBef>
                <a:spcPct val="0"/>
              </a:spcBef>
              <a:spcAft>
                <a:spcPct val="0"/>
              </a:spcAft>
              <a:defRPr sz="2400">
                <a:solidFill>
                  <a:schemeClr val="tx1"/>
                </a:solidFill>
                <a:latin typeface="Arial" panose="020B0604020202020204" pitchFamily="34" charset="0"/>
              </a:defRPr>
            </a:lvl9pPr>
          </a:lstStyle>
          <a:p>
            <a:fld id="{E4D19889-2532-4FCC-8566-925D9331C301}" type="slidenum">
              <a:rPr lang="en-US" altLang="en-US" sz="1000">
                <a:solidFill>
                  <a:srgbClr val="000000"/>
                </a:solidFill>
                <a:latin typeface="Times New Roman" panose="02020603050405020304" pitchFamily="18" charset="0"/>
              </a:rPr>
              <a:pPr/>
              <a:t>1</a:t>
            </a:fld>
            <a:endParaRPr lang="en-US" altLang="en-US" sz="1000">
              <a:solidFill>
                <a:srgbClr val="000000"/>
              </a:solidFill>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B9B1DCA9-0AB3-4309-8F7D-D584D7A1870B}"/>
              </a:ext>
            </a:extLst>
          </p:cNvPr>
          <p:cNvSpPr>
            <a:spLocks noGrp="1" noChangeArrowheads="1"/>
          </p:cNvSpPr>
          <p:nvPr>
            <p:ph type="sldNum" sz="quarter" idx="5"/>
          </p:nvPr>
        </p:nvSpPr>
        <p:spPr>
          <a:noFill/>
        </p:spPr>
        <p:txBody>
          <a:bodyPr/>
          <a:lstStyle>
            <a:lvl1pPr defTabSz="957263">
              <a:defRPr sz="2400">
                <a:solidFill>
                  <a:schemeClr val="tx1"/>
                </a:solidFill>
                <a:latin typeface="Arial" panose="020B0604020202020204" pitchFamily="34" charset="0"/>
              </a:defRPr>
            </a:lvl1pPr>
            <a:lvl2pPr marL="742950" indent="-285750" defTabSz="957263">
              <a:defRPr sz="2400">
                <a:solidFill>
                  <a:schemeClr val="tx1"/>
                </a:solidFill>
                <a:latin typeface="Arial" panose="020B0604020202020204" pitchFamily="34" charset="0"/>
              </a:defRPr>
            </a:lvl2pPr>
            <a:lvl3pPr marL="1143000" indent="-228600" defTabSz="957263">
              <a:defRPr sz="2400">
                <a:solidFill>
                  <a:schemeClr val="tx1"/>
                </a:solidFill>
                <a:latin typeface="Arial" panose="020B0604020202020204" pitchFamily="34" charset="0"/>
              </a:defRPr>
            </a:lvl3pPr>
            <a:lvl4pPr marL="1600200" indent="-228600" defTabSz="957263">
              <a:defRPr sz="2400">
                <a:solidFill>
                  <a:schemeClr val="tx1"/>
                </a:solidFill>
                <a:latin typeface="Arial" panose="020B0604020202020204" pitchFamily="34" charset="0"/>
              </a:defRPr>
            </a:lvl4pPr>
            <a:lvl5pPr marL="2057400" indent="-228600" defTabSz="957263">
              <a:defRPr sz="2400">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2400">
                <a:solidFill>
                  <a:schemeClr val="tx1"/>
                </a:solidFill>
                <a:latin typeface="Arial" panose="020B0604020202020204" pitchFamily="34" charset="0"/>
              </a:defRPr>
            </a:lvl9pPr>
          </a:lstStyle>
          <a:p>
            <a:fld id="{3B608E23-5F2E-4E83-BC3C-3E682FC70045}" type="slidenum">
              <a:rPr lang="en-US" altLang="en-US" sz="1000">
                <a:latin typeface="Times New Roman" panose="02020603050405020304" pitchFamily="18" charset="0"/>
              </a:rPr>
              <a:pPr/>
              <a:t>10</a:t>
            </a:fld>
            <a:endParaRPr lang="en-US" altLang="en-US" sz="1000">
              <a:latin typeface="Times New Roman" panose="02020603050405020304" pitchFamily="18" charset="0"/>
            </a:endParaRPr>
          </a:p>
        </p:txBody>
      </p:sp>
      <p:sp>
        <p:nvSpPr>
          <p:cNvPr id="65539" name="Rectangle 2">
            <a:extLst>
              <a:ext uri="{FF2B5EF4-FFF2-40B4-BE49-F238E27FC236}">
                <a16:creationId xmlns:a16="http://schemas.microsoft.com/office/drawing/2014/main" id="{E31E30FD-E8EE-46FD-8B65-A92F064A33C5}"/>
              </a:ext>
            </a:extLst>
          </p:cNvPr>
          <p:cNvSpPr>
            <a:spLocks noGrp="1" noRot="1" noChangeAspect="1" noChangeArrowheads="1" noTextEdit="1"/>
          </p:cNvSpPr>
          <p:nvPr>
            <p:ph type="sldImg"/>
          </p:nvPr>
        </p:nvSpPr>
        <p:spPr>
          <a:xfrm>
            <a:off x="393700" y="709613"/>
            <a:ext cx="6224588" cy="3502025"/>
          </a:xfrm>
          <a:ln cap="flat"/>
        </p:spPr>
      </p:sp>
      <p:sp>
        <p:nvSpPr>
          <p:cNvPr id="21508" name="Rectangle 3">
            <a:extLst>
              <a:ext uri="{FF2B5EF4-FFF2-40B4-BE49-F238E27FC236}">
                <a16:creationId xmlns:a16="http://schemas.microsoft.com/office/drawing/2014/main" id="{897117F1-C759-42A2-9D86-1BC7ED3D7F50}"/>
              </a:ext>
            </a:extLst>
          </p:cNvPr>
          <p:cNvSpPr>
            <a:spLocks noGrp="1" noChangeArrowheads="1"/>
          </p:cNvSpPr>
          <p:nvPr>
            <p:ph type="body" idx="1"/>
          </p:nvPr>
        </p:nvSpPr>
        <p:spPr/>
        <p:txBody>
          <a:bodyPr lIns="93826" tIns="46913" rIns="93826" bIns="46913"/>
          <a:lstStyle/>
          <a:p>
            <a:pPr>
              <a:defRPr/>
            </a:pPr>
            <a:r>
              <a:rPr lang="en-US" altLang="en-US" dirty="0"/>
              <a:t>Pump capacity</a:t>
            </a:r>
          </a:p>
          <a:p>
            <a:pPr>
              <a:defRPr/>
            </a:pPr>
            <a:endParaRPr lang="en-US" altLang="en-US" dirty="0"/>
          </a:p>
          <a:p>
            <a:pPr>
              <a:defRPr/>
            </a:pPr>
            <a:r>
              <a:rPr lang="en-US" dirty="0"/>
              <a:t>When the CRV-Series system is designed in accordance with this set of instructions and is in proper operating condition, a vacuum from 2-3" w.c. will be obtainable at each end vent (i.e. at all burners). Vacuum pump capacity is effected by altitude. </a:t>
            </a:r>
          </a:p>
          <a:p>
            <a:pPr>
              <a:defRPr/>
            </a:pPr>
            <a:endParaRPr lang="en-US" dirty="0"/>
          </a:p>
          <a:p>
            <a:pPr marL="171450" indent="-171450">
              <a:buFont typeface="Arial" panose="020B0604020202020204" pitchFamily="34" charset="0"/>
              <a:buChar char="•"/>
              <a:defRPr/>
            </a:pPr>
            <a:r>
              <a:rPr lang="en-US" b="1" dirty="0"/>
              <a:t>Minimum Length of Tailpipe </a:t>
            </a:r>
            <a:r>
              <a:rPr lang="en-US" dirty="0"/>
              <a:t>- If less than the minimum length of tailpipe is provided per radiant branch, there will be insufficient cooling of the combustion gases and improper operation of the pump.</a:t>
            </a:r>
          </a:p>
          <a:p>
            <a:pPr marL="171450" indent="-171450">
              <a:buFont typeface="Arial" panose="020B0604020202020204" pitchFamily="34" charset="0"/>
              <a:buChar char="•"/>
              <a:defRPr/>
            </a:pPr>
            <a:r>
              <a:rPr lang="en-US" altLang="en-US" b="1" dirty="0"/>
              <a:t>More than maximum number </a:t>
            </a:r>
            <a:r>
              <a:rPr lang="en-US" altLang="en-US" dirty="0"/>
              <a:t>of burners or flow units per radiant branch.</a:t>
            </a:r>
          </a:p>
          <a:p>
            <a:pPr marL="171450" indent="-171450">
              <a:buFont typeface="Arial" panose="020B0604020202020204" pitchFamily="34" charset="0"/>
              <a:buChar char="•"/>
              <a:defRPr/>
            </a:pPr>
            <a:r>
              <a:rPr lang="en-US" b="1" dirty="0"/>
              <a:t>Excessive number of elbow or tee fittings </a:t>
            </a:r>
            <a:r>
              <a:rPr lang="en-US" dirty="0"/>
              <a:t>which increases vacuum loss.</a:t>
            </a:r>
          </a:p>
          <a:p>
            <a:pPr marL="171450" indent="-171450">
              <a:buFont typeface="Arial" panose="020B0604020202020204" pitchFamily="34" charset="0"/>
              <a:buChar char="•"/>
              <a:defRPr/>
            </a:pPr>
            <a:r>
              <a:rPr lang="en-US" altLang="en-US" b="1" dirty="0"/>
              <a:t>Excessive back pressure </a:t>
            </a:r>
            <a:r>
              <a:rPr lang="en-US" altLang="en-US" dirty="0"/>
              <a:t>on discharge line of pump can </a:t>
            </a:r>
            <a:r>
              <a:rPr lang="en-US" dirty="0"/>
              <a:t>be caused by partial blockage or too much flow for length.</a:t>
            </a:r>
            <a:endParaRPr lang="en-US" altLang="en-US" dirty="0"/>
          </a:p>
          <a:p>
            <a:pPr marL="171450" indent="-171450">
              <a:buFont typeface="Arial" panose="020B0604020202020204" pitchFamily="34" charset="0"/>
              <a:buChar char="•"/>
              <a:defRPr/>
            </a:pPr>
            <a:r>
              <a:rPr lang="en-US" b="1" dirty="0"/>
              <a:t>Line Loss Check for Tailpipe (AKA Shared tail pipe) </a:t>
            </a:r>
            <a:r>
              <a:rPr lang="en-US" dirty="0"/>
              <a:t>is applicable to sections of tailpipe which are common to two or more radiant branches </a:t>
            </a:r>
            <a:r>
              <a:rPr lang="en-US" altLang="en-US" dirty="0"/>
              <a:t>used by partial blockage or too much flow for length.</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BE1BC225-6ADA-48A8-91AC-9C1D75D59C1A}"/>
              </a:ext>
            </a:extLst>
          </p:cNvPr>
          <p:cNvSpPr>
            <a:spLocks noGrp="1" noChangeArrowheads="1"/>
          </p:cNvSpPr>
          <p:nvPr>
            <p:ph type="sldNum" sz="quarter" idx="5"/>
          </p:nvPr>
        </p:nvSpPr>
        <p:spPr>
          <a:noFill/>
        </p:spPr>
        <p:txBody>
          <a:bodyPr/>
          <a:lstStyle>
            <a:lvl1pPr defTabSz="957263">
              <a:defRPr sz="2400">
                <a:solidFill>
                  <a:schemeClr val="tx1"/>
                </a:solidFill>
                <a:latin typeface="Arial" panose="020B0604020202020204" pitchFamily="34" charset="0"/>
              </a:defRPr>
            </a:lvl1pPr>
            <a:lvl2pPr marL="742950" indent="-285750" defTabSz="957263">
              <a:defRPr sz="2400">
                <a:solidFill>
                  <a:schemeClr val="tx1"/>
                </a:solidFill>
                <a:latin typeface="Arial" panose="020B0604020202020204" pitchFamily="34" charset="0"/>
              </a:defRPr>
            </a:lvl2pPr>
            <a:lvl3pPr marL="1143000" indent="-228600" defTabSz="957263">
              <a:defRPr sz="2400">
                <a:solidFill>
                  <a:schemeClr val="tx1"/>
                </a:solidFill>
                <a:latin typeface="Arial" panose="020B0604020202020204" pitchFamily="34" charset="0"/>
              </a:defRPr>
            </a:lvl3pPr>
            <a:lvl4pPr marL="1600200" indent="-228600" defTabSz="957263">
              <a:defRPr sz="2400">
                <a:solidFill>
                  <a:schemeClr val="tx1"/>
                </a:solidFill>
                <a:latin typeface="Arial" panose="020B0604020202020204" pitchFamily="34" charset="0"/>
              </a:defRPr>
            </a:lvl4pPr>
            <a:lvl5pPr marL="2057400" indent="-228600" defTabSz="957263">
              <a:defRPr sz="2400">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2400">
                <a:solidFill>
                  <a:schemeClr val="tx1"/>
                </a:solidFill>
                <a:latin typeface="Arial" panose="020B0604020202020204" pitchFamily="34" charset="0"/>
              </a:defRPr>
            </a:lvl9pPr>
          </a:lstStyle>
          <a:p>
            <a:fld id="{D27C0169-E56A-4D83-BFB3-46B1ED08E026}" type="slidenum">
              <a:rPr lang="en-US" altLang="en-US" sz="1000">
                <a:latin typeface="Times New Roman" panose="02020603050405020304" pitchFamily="18" charset="0"/>
              </a:rPr>
              <a:pPr/>
              <a:t>11</a:t>
            </a:fld>
            <a:endParaRPr lang="en-US" altLang="en-US" sz="1000">
              <a:latin typeface="Times New Roman" panose="02020603050405020304" pitchFamily="18" charset="0"/>
            </a:endParaRPr>
          </a:p>
        </p:txBody>
      </p:sp>
      <p:sp>
        <p:nvSpPr>
          <p:cNvPr id="67587" name="Rectangle 2">
            <a:extLst>
              <a:ext uri="{FF2B5EF4-FFF2-40B4-BE49-F238E27FC236}">
                <a16:creationId xmlns:a16="http://schemas.microsoft.com/office/drawing/2014/main" id="{210F7B96-290C-44A1-B97D-93FFA5231C29}"/>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815B6DD3-7ED3-47BC-B02D-C3F97E2617DC}"/>
              </a:ext>
            </a:extLst>
          </p:cNvPr>
          <p:cNvSpPr>
            <a:spLocks noGrp="1" noChangeArrowheads="1"/>
          </p:cNvSpPr>
          <p:nvPr>
            <p:ph type="body" idx="1"/>
          </p:nvPr>
        </p:nvSpPr>
        <p:spPr>
          <a:noFill/>
        </p:spPr>
        <p:txBody>
          <a:bodyPr/>
          <a:lstStyle/>
          <a:p>
            <a:r>
              <a:rPr lang="en-US" altLang="en-US" i="1"/>
              <a:t>Figure 15</a:t>
            </a:r>
            <a:r>
              <a:rPr lang="en-US" altLang="en-US"/>
              <a:t> explains the shared tail pipe vs. the flow units on the system. Readings for length and flow when plotted on the graph must fall on OK side to avoid excessive vacuum losses. I.E. system with 100 flow units should have less than 20’ of the shared tail pipe. If longer the shared tail pipe must be increased to 6”, or a larger vacuum pump must be selected. 6"  shared tailpipe limited to maximum of 4 combined branches and length limited to maximum of 100‘, and its recommended with an EP-300 vacuum pump.</a:t>
            </a:r>
          </a:p>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08572129-CB95-47E7-B56B-8AE2F672CAF5}"/>
              </a:ext>
            </a:extLst>
          </p:cNvPr>
          <p:cNvSpPr>
            <a:spLocks noGrp="1" noChangeArrowheads="1"/>
          </p:cNvSpPr>
          <p:nvPr>
            <p:ph type="sldNum" sz="quarter" idx="5"/>
          </p:nvPr>
        </p:nvSpPr>
        <p:spPr>
          <a:noFill/>
        </p:spPr>
        <p:txBody>
          <a:bodyPr/>
          <a:lstStyle>
            <a:lvl1pPr defTabSz="957263">
              <a:defRPr sz="2400">
                <a:solidFill>
                  <a:schemeClr val="tx1"/>
                </a:solidFill>
                <a:latin typeface="Arial" panose="020B0604020202020204" pitchFamily="34" charset="0"/>
              </a:defRPr>
            </a:lvl1pPr>
            <a:lvl2pPr marL="742950" indent="-285750" defTabSz="957263">
              <a:defRPr sz="2400">
                <a:solidFill>
                  <a:schemeClr val="tx1"/>
                </a:solidFill>
                <a:latin typeface="Arial" panose="020B0604020202020204" pitchFamily="34" charset="0"/>
              </a:defRPr>
            </a:lvl2pPr>
            <a:lvl3pPr marL="1143000" indent="-228600" defTabSz="957263">
              <a:defRPr sz="2400">
                <a:solidFill>
                  <a:schemeClr val="tx1"/>
                </a:solidFill>
                <a:latin typeface="Arial" panose="020B0604020202020204" pitchFamily="34" charset="0"/>
              </a:defRPr>
            </a:lvl3pPr>
            <a:lvl4pPr marL="1600200" indent="-228600" defTabSz="957263">
              <a:defRPr sz="2400">
                <a:solidFill>
                  <a:schemeClr val="tx1"/>
                </a:solidFill>
                <a:latin typeface="Arial" panose="020B0604020202020204" pitchFamily="34" charset="0"/>
              </a:defRPr>
            </a:lvl4pPr>
            <a:lvl5pPr marL="2057400" indent="-228600" defTabSz="957263">
              <a:defRPr sz="2400">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2400">
                <a:solidFill>
                  <a:schemeClr val="tx1"/>
                </a:solidFill>
                <a:latin typeface="Arial" panose="020B0604020202020204" pitchFamily="34" charset="0"/>
              </a:defRPr>
            </a:lvl9pPr>
          </a:lstStyle>
          <a:p>
            <a:fld id="{58445D11-9FBB-44FA-B2EB-238C50D9244A}" type="slidenum">
              <a:rPr lang="en-US" altLang="en-US" sz="1000">
                <a:latin typeface="Times New Roman" panose="02020603050405020304" pitchFamily="18" charset="0"/>
              </a:rPr>
              <a:pPr/>
              <a:t>12</a:t>
            </a:fld>
            <a:endParaRPr lang="en-US" altLang="en-US" sz="1000">
              <a:latin typeface="Times New Roman" panose="02020603050405020304" pitchFamily="18" charset="0"/>
            </a:endParaRPr>
          </a:p>
        </p:txBody>
      </p:sp>
      <p:sp>
        <p:nvSpPr>
          <p:cNvPr id="69635" name="Rectangle 2">
            <a:extLst>
              <a:ext uri="{FF2B5EF4-FFF2-40B4-BE49-F238E27FC236}">
                <a16:creationId xmlns:a16="http://schemas.microsoft.com/office/drawing/2014/main" id="{F46C91C0-76BD-4CEB-ADAA-6E29D358D948}"/>
              </a:ext>
            </a:extLst>
          </p:cNvPr>
          <p:cNvSpPr>
            <a:spLocks noGrp="1" noRot="1" noChangeAspect="1" noChangeArrowheads="1" noTextEdit="1"/>
          </p:cNvSpPr>
          <p:nvPr>
            <p:ph type="sldImg"/>
          </p:nvPr>
        </p:nvSpPr>
        <p:spPr>
          <a:xfrm>
            <a:off x="381000" y="703263"/>
            <a:ext cx="6248400" cy="3514725"/>
          </a:xfrm>
          <a:ln/>
        </p:spPr>
      </p:sp>
      <p:sp>
        <p:nvSpPr>
          <p:cNvPr id="69636" name="Rectangle 3">
            <a:extLst>
              <a:ext uri="{FF2B5EF4-FFF2-40B4-BE49-F238E27FC236}">
                <a16:creationId xmlns:a16="http://schemas.microsoft.com/office/drawing/2014/main" id="{96CD52B0-8F1E-4917-9DD4-B474D9527B04}"/>
              </a:ext>
            </a:extLst>
          </p:cNvPr>
          <p:cNvSpPr>
            <a:spLocks noGrp="1" noChangeArrowheads="1"/>
          </p:cNvSpPr>
          <p:nvPr>
            <p:ph type="body" idx="1"/>
          </p:nvPr>
        </p:nvSpPr>
        <p:spPr>
          <a:noFill/>
        </p:spPr>
        <p:txBody>
          <a:bodyPr/>
          <a:lstStyle/>
          <a:p>
            <a:r>
              <a:rPr lang="en-US" altLang="en-US"/>
              <a:t>Clearances are the required distances that combustible objects must be away from the heater to prevent serious fire hazards. Combustibles are materials, which may catch on fire and include common items such as wood, paper, rubber, fabric, etc. The stated clearances to combustibles represents a surface temperature of 90° F  above the room temperature.</a:t>
            </a:r>
          </a:p>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EFE39B49-72A5-4CB4-B939-EE9163B81C72}"/>
              </a:ext>
            </a:extLst>
          </p:cNvPr>
          <p:cNvSpPr>
            <a:spLocks noGrp="1" noChangeArrowheads="1"/>
          </p:cNvSpPr>
          <p:nvPr>
            <p:ph type="sldNum" sz="quarter" idx="5"/>
          </p:nvPr>
        </p:nvSpPr>
        <p:spPr>
          <a:noFill/>
        </p:spPr>
        <p:txBody>
          <a:bodyPr/>
          <a:lstStyle>
            <a:lvl1pPr defTabSz="957263">
              <a:defRPr sz="2400">
                <a:solidFill>
                  <a:schemeClr val="tx1"/>
                </a:solidFill>
                <a:latin typeface="Arial" panose="020B0604020202020204" pitchFamily="34" charset="0"/>
              </a:defRPr>
            </a:lvl1pPr>
            <a:lvl2pPr marL="742950" indent="-285750" defTabSz="957263">
              <a:defRPr sz="2400">
                <a:solidFill>
                  <a:schemeClr val="tx1"/>
                </a:solidFill>
                <a:latin typeface="Arial" panose="020B0604020202020204" pitchFamily="34" charset="0"/>
              </a:defRPr>
            </a:lvl2pPr>
            <a:lvl3pPr marL="1143000" indent="-228600" defTabSz="957263">
              <a:defRPr sz="2400">
                <a:solidFill>
                  <a:schemeClr val="tx1"/>
                </a:solidFill>
                <a:latin typeface="Arial" panose="020B0604020202020204" pitchFamily="34" charset="0"/>
              </a:defRPr>
            </a:lvl3pPr>
            <a:lvl4pPr marL="1600200" indent="-228600" defTabSz="957263">
              <a:defRPr sz="2400">
                <a:solidFill>
                  <a:schemeClr val="tx1"/>
                </a:solidFill>
                <a:latin typeface="Arial" panose="020B0604020202020204" pitchFamily="34" charset="0"/>
              </a:defRPr>
            </a:lvl4pPr>
            <a:lvl5pPr marL="2057400" indent="-228600" defTabSz="957263">
              <a:defRPr sz="2400">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2400">
                <a:solidFill>
                  <a:schemeClr val="tx1"/>
                </a:solidFill>
                <a:latin typeface="Arial" panose="020B0604020202020204" pitchFamily="34" charset="0"/>
              </a:defRPr>
            </a:lvl9pPr>
          </a:lstStyle>
          <a:p>
            <a:fld id="{69F1A1E6-65E2-4DEC-B5E8-F9AA78E4DF21}" type="slidenum">
              <a:rPr lang="en-US" altLang="en-US" sz="1000">
                <a:latin typeface="Times New Roman" panose="02020603050405020304" pitchFamily="18" charset="0"/>
              </a:rPr>
              <a:pPr/>
              <a:t>13</a:t>
            </a:fld>
            <a:endParaRPr lang="en-US" altLang="en-US" sz="1000">
              <a:latin typeface="Times New Roman" panose="02020603050405020304" pitchFamily="18" charset="0"/>
            </a:endParaRPr>
          </a:p>
        </p:txBody>
      </p:sp>
      <p:sp>
        <p:nvSpPr>
          <p:cNvPr id="71683" name="Rectangle 2">
            <a:extLst>
              <a:ext uri="{FF2B5EF4-FFF2-40B4-BE49-F238E27FC236}">
                <a16:creationId xmlns:a16="http://schemas.microsoft.com/office/drawing/2014/main" id="{5C938E55-4645-42C8-B009-5C16A94FD221}"/>
              </a:ext>
            </a:extLst>
          </p:cNvPr>
          <p:cNvSpPr>
            <a:spLocks noGrp="1" noRot="1" noChangeAspect="1" noChangeArrowheads="1" noTextEdit="1"/>
          </p:cNvSpPr>
          <p:nvPr>
            <p:ph type="sldImg"/>
          </p:nvPr>
        </p:nvSpPr>
        <p:spPr>
          <a:xfrm>
            <a:off x="393700" y="709613"/>
            <a:ext cx="6223000" cy="3502025"/>
          </a:xfrm>
          <a:ln cap="flat"/>
        </p:spPr>
      </p:sp>
      <p:sp>
        <p:nvSpPr>
          <p:cNvPr id="71684" name="Rectangle 3">
            <a:extLst>
              <a:ext uri="{FF2B5EF4-FFF2-40B4-BE49-F238E27FC236}">
                <a16:creationId xmlns:a16="http://schemas.microsoft.com/office/drawing/2014/main" id="{35EAC200-FCE2-45FE-A49C-CD3F78BB2E69}"/>
              </a:ext>
            </a:extLst>
          </p:cNvPr>
          <p:cNvSpPr>
            <a:spLocks noGrp="1" noChangeArrowheads="1"/>
          </p:cNvSpPr>
          <p:nvPr>
            <p:ph type="body" idx="1"/>
          </p:nvPr>
        </p:nvSpPr>
        <p:spPr>
          <a:noFill/>
        </p:spPr>
        <p:txBody>
          <a:bodyPr lIns="93816" tIns="46909" rIns="93816" bIns="46909"/>
          <a:lstStyle/>
          <a:p>
            <a:pPr marL="171450" indent="-171450">
              <a:buFontTx/>
              <a:buChar char="-"/>
            </a:pPr>
            <a:r>
              <a:rPr lang="en-US" altLang="en-US" sz="1100">
                <a:solidFill>
                  <a:schemeClr val="bg1"/>
                </a:solidFill>
                <a:latin typeface="Arial Narrow" panose="020B0606020202030204" pitchFamily="34" charset="0"/>
              </a:rPr>
              <a:t>Burners with different inputs can be mixed in the same system, however. You can design the system so the largest BTU burner is first, and smaller BTU burners are downstream.</a:t>
            </a:r>
          </a:p>
          <a:p>
            <a:pPr marL="171450" indent="-171450">
              <a:buFontTx/>
              <a:buChar char="-"/>
            </a:pPr>
            <a:r>
              <a:rPr lang="en-US" altLang="en-US" sz="1100">
                <a:solidFill>
                  <a:schemeClr val="bg1"/>
                </a:solidFill>
                <a:latin typeface="Arial Narrow" panose="020B0606020202030204" pitchFamily="34" charset="0"/>
              </a:rPr>
              <a:t>OR as long as the end vent plate used for the end burner is larger or equal to all other burners in the branch.</a:t>
            </a:r>
          </a:p>
          <a:p>
            <a:pPr marL="171450" indent="-171450">
              <a:buFontTx/>
              <a:buChar char="-"/>
            </a:pPr>
            <a:r>
              <a:rPr lang="en-US" altLang="en-US" sz="1100">
                <a:solidFill>
                  <a:schemeClr val="bg1"/>
                </a:solidFill>
                <a:latin typeface="Arial Narrow" panose="020B0606020202030204" pitchFamily="34" charset="0"/>
              </a:rPr>
              <a:t>For example: The size of the end vent plates dictates these parameters. For example, CRV-B8’s, B-10’s, and B-12’s all have the same end vent plate size.</a:t>
            </a:r>
          </a:p>
          <a:p>
            <a:pPr marL="171450" indent="-171450">
              <a:buFontTx/>
              <a:buChar char="-"/>
            </a:pPr>
            <a:r>
              <a:rPr lang="en-US" altLang="en-US" sz="1100">
                <a:solidFill>
                  <a:schemeClr val="bg1"/>
                </a:solidFill>
                <a:latin typeface="Arial Narrow" panose="020B0606020202030204" pitchFamily="34" charset="0"/>
              </a:rPr>
              <a:t>This means that you can have a CRV-B8 on the end, with a CRV-B10 and or a CRV-B12 or even a burner with a smaller input downstream of the CRV-B8.  As long as you maintain the correct distances in between burners as specified in the design manual.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20F5FC87-1FFF-48B0-9BBE-51312638AF5C}"/>
              </a:ext>
            </a:extLst>
          </p:cNvPr>
          <p:cNvSpPr>
            <a:spLocks noGrp="1" noChangeArrowheads="1"/>
          </p:cNvSpPr>
          <p:nvPr>
            <p:ph type="sldNum" sz="quarter" idx="5"/>
          </p:nvPr>
        </p:nvSpPr>
        <p:spPr>
          <a:noFill/>
        </p:spPr>
        <p:txBody>
          <a:bodyPr/>
          <a:lstStyle>
            <a:lvl1pPr defTabSz="957263">
              <a:defRPr sz="2400">
                <a:solidFill>
                  <a:schemeClr val="tx1"/>
                </a:solidFill>
                <a:latin typeface="Arial" panose="020B0604020202020204" pitchFamily="34" charset="0"/>
              </a:defRPr>
            </a:lvl1pPr>
            <a:lvl2pPr marL="742950" indent="-285750" defTabSz="957263">
              <a:defRPr sz="2400">
                <a:solidFill>
                  <a:schemeClr val="tx1"/>
                </a:solidFill>
                <a:latin typeface="Arial" panose="020B0604020202020204" pitchFamily="34" charset="0"/>
              </a:defRPr>
            </a:lvl2pPr>
            <a:lvl3pPr marL="1143000" indent="-228600" defTabSz="957263">
              <a:defRPr sz="2400">
                <a:solidFill>
                  <a:schemeClr val="tx1"/>
                </a:solidFill>
                <a:latin typeface="Arial" panose="020B0604020202020204" pitchFamily="34" charset="0"/>
              </a:defRPr>
            </a:lvl3pPr>
            <a:lvl4pPr marL="1600200" indent="-228600" defTabSz="957263">
              <a:defRPr sz="2400">
                <a:solidFill>
                  <a:schemeClr val="tx1"/>
                </a:solidFill>
                <a:latin typeface="Arial" panose="020B0604020202020204" pitchFamily="34" charset="0"/>
              </a:defRPr>
            </a:lvl4pPr>
            <a:lvl5pPr marL="2057400" indent="-228600" defTabSz="957263">
              <a:defRPr sz="2400">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2400">
                <a:solidFill>
                  <a:schemeClr val="tx1"/>
                </a:solidFill>
                <a:latin typeface="Arial" panose="020B0604020202020204" pitchFamily="34" charset="0"/>
              </a:defRPr>
            </a:lvl9pPr>
          </a:lstStyle>
          <a:p>
            <a:fld id="{7A6BBC74-8B28-4847-A633-07F0E6CE7E1C}" type="slidenum">
              <a:rPr lang="en-US" altLang="en-US" sz="1000">
                <a:latin typeface="Times New Roman" panose="02020603050405020304" pitchFamily="18" charset="0"/>
              </a:rPr>
              <a:pPr/>
              <a:t>14</a:t>
            </a:fld>
            <a:endParaRPr lang="en-US" altLang="en-US" sz="1000">
              <a:latin typeface="Times New Roman" panose="02020603050405020304" pitchFamily="18" charset="0"/>
            </a:endParaRPr>
          </a:p>
        </p:txBody>
      </p:sp>
      <p:sp>
        <p:nvSpPr>
          <p:cNvPr id="73731" name="Rectangle 2">
            <a:extLst>
              <a:ext uri="{FF2B5EF4-FFF2-40B4-BE49-F238E27FC236}">
                <a16:creationId xmlns:a16="http://schemas.microsoft.com/office/drawing/2014/main" id="{91EAF475-F73D-4718-A50D-4E2EFF67F512}"/>
              </a:ext>
            </a:extLst>
          </p:cNvPr>
          <p:cNvSpPr>
            <a:spLocks noGrp="1" noRot="1" noChangeAspect="1" noChangeArrowheads="1" noTextEdit="1"/>
          </p:cNvSpPr>
          <p:nvPr>
            <p:ph type="sldImg"/>
          </p:nvPr>
        </p:nvSpPr>
        <p:spPr>
          <a:xfrm>
            <a:off x="393700" y="709613"/>
            <a:ext cx="6223000" cy="3502025"/>
          </a:xfrm>
          <a:ln cap="flat"/>
        </p:spPr>
      </p:sp>
      <p:sp>
        <p:nvSpPr>
          <p:cNvPr id="73732" name="Rectangle 3">
            <a:extLst>
              <a:ext uri="{FF2B5EF4-FFF2-40B4-BE49-F238E27FC236}">
                <a16:creationId xmlns:a16="http://schemas.microsoft.com/office/drawing/2014/main" id="{AA2FE4A2-CFB5-42BE-B560-455665273D11}"/>
              </a:ext>
            </a:extLst>
          </p:cNvPr>
          <p:cNvSpPr>
            <a:spLocks noGrp="1" noChangeArrowheads="1"/>
          </p:cNvSpPr>
          <p:nvPr>
            <p:ph type="body" idx="1"/>
          </p:nvPr>
        </p:nvSpPr>
        <p:spPr>
          <a:noFill/>
        </p:spPr>
        <p:txBody>
          <a:bodyPr lIns="93816" tIns="46909" rIns="93816" bIns="46909"/>
          <a:lstStyle/>
          <a:p>
            <a:r>
              <a:rPr lang="en-US" altLang="en-US" sz="1100">
                <a:solidFill>
                  <a:schemeClr val="bg1"/>
                </a:solidFill>
                <a:latin typeface="Arial Narrow" panose="020B0606020202030204" pitchFamily="34" charset="0"/>
              </a:rPr>
              <a:t>In the case where uneven system branches are used, damper couplings must be used to obtain the system vacuum balance. If the system is within 10’ difference, you are not required to use a damper coupling. Unbalance system can degrade the system performance. One branch could have too much vacuum and one not enough</a:t>
            </a:r>
          </a:p>
          <a:p>
            <a:endParaRPr lang="en-US" altLang="en-US" sz="1100">
              <a:solidFill>
                <a:schemeClr val="bg1"/>
              </a:solidFill>
              <a:latin typeface="Arial Narrow" panose="020B0606020202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256C09D9-BAD3-449E-85C5-9DE2CA38DB1D}"/>
              </a:ext>
            </a:extLst>
          </p:cNvPr>
          <p:cNvSpPr>
            <a:spLocks noGrp="1" noChangeArrowheads="1"/>
          </p:cNvSpPr>
          <p:nvPr>
            <p:ph type="sldNum" sz="quarter" idx="5"/>
          </p:nvPr>
        </p:nvSpPr>
        <p:spPr>
          <a:noFill/>
        </p:spPr>
        <p:txBody>
          <a:bodyPr/>
          <a:lstStyle>
            <a:lvl1pPr defTabSz="957263">
              <a:defRPr sz="2400">
                <a:solidFill>
                  <a:schemeClr val="tx1"/>
                </a:solidFill>
                <a:latin typeface="Arial" panose="020B0604020202020204" pitchFamily="34" charset="0"/>
              </a:defRPr>
            </a:lvl1pPr>
            <a:lvl2pPr marL="742950" indent="-285750" defTabSz="957263">
              <a:defRPr sz="2400">
                <a:solidFill>
                  <a:schemeClr val="tx1"/>
                </a:solidFill>
                <a:latin typeface="Arial" panose="020B0604020202020204" pitchFamily="34" charset="0"/>
              </a:defRPr>
            </a:lvl2pPr>
            <a:lvl3pPr marL="1143000" indent="-228600" defTabSz="957263">
              <a:defRPr sz="2400">
                <a:solidFill>
                  <a:schemeClr val="tx1"/>
                </a:solidFill>
                <a:latin typeface="Arial" panose="020B0604020202020204" pitchFamily="34" charset="0"/>
              </a:defRPr>
            </a:lvl3pPr>
            <a:lvl4pPr marL="1600200" indent="-228600" defTabSz="957263">
              <a:defRPr sz="2400">
                <a:solidFill>
                  <a:schemeClr val="tx1"/>
                </a:solidFill>
                <a:latin typeface="Arial" panose="020B0604020202020204" pitchFamily="34" charset="0"/>
              </a:defRPr>
            </a:lvl4pPr>
            <a:lvl5pPr marL="2057400" indent="-228600" defTabSz="957263">
              <a:defRPr sz="2400">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2400">
                <a:solidFill>
                  <a:schemeClr val="tx1"/>
                </a:solidFill>
                <a:latin typeface="Arial" panose="020B0604020202020204" pitchFamily="34" charset="0"/>
              </a:defRPr>
            </a:lvl9pPr>
          </a:lstStyle>
          <a:p>
            <a:fld id="{AE1A5770-C1BA-463F-9744-AF0DC37957A6}" type="slidenum">
              <a:rPr lang="en-US" altLang="en-US" sz="1000">
                <a:latin typeface="Times New Roman" panose="02020603050405020304" pitchFamily="18" charset="0"/>
              </a:rPr>
              <a:pPr/>
              <a:t>15</a:t>
            </a:fld>
            <a:endParaRPr lang="en-US" altLang="en-US" sz="1000">
              <a:latin typeface="Times New Roman" panose="02020603050405020304" pitchFamily="18" charset="0"/>
            </a:endParaRPr>
          </a:p>
        </p:txBody>
      </p:sp>
      <p:sp>
        <p:nvSpPr>
          <p:cNvPr id="75779" name="Rectangle 2">
            <a:extLst>
              <a:ext uri="{FF2B5EF4-FFF2-40B4-BE49-F238E27FC236}">
                <a16:creationId xmlns:a16="http://schemas.microsoft.com/office/drawing/2014/main" id="{45B53195-8060-4261-B637-BBF2C958F567}"/>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id="{E9181EA8-4187-4E69-9019-77FB7177F69D}"/>
              </a:ext>
            </a:extLst>
          </p:cNvPr>
          <p:cNvSpPr>
            <a:spLocks noGrp="1" noChangeArrowheads="1"/>
          </p:cNvSpPr>
          <p:nvPr>
            <p:ph type="body" idx="1"/>
          </p:nvPr>
        </p:nvSpPr>
        <p:spPr>
          <a:noFill/>
        </p:spPr>
        <p:txBody>
          <a:bodyPr/>
          <a:lstStyle/>
          <a:p>
            <a:r>
              <a:rPr lang="en-US" altLang="en-US"/>
              <a:t>Radiant heat distribution at occupant level must be considered in the burner and design selection process. Distribution of heat between radiant branches at floor level is more critical at the perimeter of buildings where the heat loss is  the highest. Normal  coverage of radiant heat is the height x 2</a:t>
            </a:r>
          </a:p>
          <a:p>
            <a:r>
              <a:rPr lang="en-US" altLang="en-US"/>
              <a:t>The aim of the </a:t>
            </a:r>
            <a:r>
              <a:rPr lang="en-US" altLang="en-US" b="1"/>
              <a:t>Average Coverage </a:t>
            </a:r>
            <a:r>
              <a:rPr lang="en-US" altLang="en-US"/>
              <a:t>is to provide average or lighter than average radiant intensity and works well  for general building heating. The distance between radiant branches can vary between 2.5 to 4 (or more) times the mounting height. This distribution is commonly used in applications such as warehouses and lower heat loss areas of a building.</a:t>
            </a:r>
          </a:p>
          <a:p>
            <a:r>
              <a:rPr lang="en-US" altLang="en-US"/>
              <a:t>The aim of the </a:t>
            </a:r>
            <a:r>
              <a:rPr lang="en-US" altLang="en-US" b="1"/>
              <a:t>Increased Coverage </a:t>
            </a:r>
            <a:r>
              <a:rPr lang="en-US" altLang="en-US"/>
              <a:t>is to provide continuous radiant intensity through the whole space </a:t>
            </a:r>
          </a:p>
          <a:p>
            <a:r>
              <a:rPr lang="en-US" altLang="en-US"/>
              <a:t>And the </a:t>
            </a:r>
            <a:r>
              <a:rPr lang="en-US" altLang="en-US" b="1"/>
              <a:t>Heavy Coverage, </a:t>
            </a:r>
            <a:r>
              <a:rPr lang="en-US" altLang="en-US"/>
              <a:t>is aimed at spot heating the areas requiring the most heat (loading docks etc.) In loading bays, spot heating and areas of high heat loss, the horizontal distance (x) between branches can be as little as 0.5 times the mounting height.</a:t>
            </a:r>
          </a:p>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26162519-5F01-4BF9-A122-5BF1F37A4752}"/>
              </a:ext>
            </a:extLst>
          </p:cNvPr>
          <p:cNvSpPr>
            <a:spLocks noGrp="1" noRot="1" noChangeAspect="1" noChangeArrowheads="1" noTextEdit="1"/>
          </p:cNvSpPr>
          <p:nvPr>
            <p:ph type="sldImg"/>
          </p:nvPr>
        </p:nvSpPr>
        <p:spPr>
          <a:ln/>
        </p:spPr>
      </p:sp>
      <p:sp>
        <p:nvSpPr>
          <p:cNvPr id="77827" name="Notes Placeholder 2">
            <a:extLst>
              <a:ext uri="{FF2B5EF4-FFF2-40B4-BE49-F238E27FC236}">
                <a16:creationId xmlns:a16="http://schemas.microsoft.com/office/drawing/2014/main" id="{AC23C352-4C77-435F-85F4-E057F7537C69}"/>
              </a:ext>
            </a:extLst>
          </p:cNvPr>
          <p:cNvSpPr>
            <a:spLocks noGrp="1" noChangeArrowheads="1"/>
          </p:cNvSpPr>
          <p:nvPr>
            <p:ph type="body" idx="1"/>
          </p:nvPr>
        </p:nvSpPr>
        <p:spPr>
          <a:noFill/>
        </p:spPr>
        <p:txBody>
          <a:bodyPr/>
          <a:lstStyle/>
          <a:p>
            <a:endParaRPr lang="en-US" altLang="en-US"/>
          </a:p>
        </p:txBody>
      </p:sp>
      <p:sp>
        <p:nvSpPr>
          <p:cNvPr id="77828" name="Slide Number Placeholder 3">
            <a:extLst>
              <a:ext uri="{FF2B5EF4-FFF2-40B4-BE49-F238E27FC236}">
                <a16:creationId xmlns:a16="http://schemas.microsoft.com/office/drawing/2014/main" id="{3978AB2E-830D-4CDA-9E47-0F571D446259}"/>
              </a:ext>
            </a:extLst>
          </p:cNvPr>
          <p:cNvSpPr>
            <a:spLocks noGrp="1"/>
          </p:cNvSpPr>
          <p:nvPr>
            <p:ph type="sldNum" sz="quarter" idx="5"/>
          </p:nvPr>
        </p:nvSpPr>
        <p:spPr>
          <a:noFill/>
        </p:spPr>
        <p:txBody>
          <a:bodyPr/>
          <a:lstStyle>
            <a:lvl1pPr defTabSz="992188">
              <a:defRPr sz="2400">
                <a:solidFill>
                  <a:schemeClr val="tx1"/>
                </a:solidFill>
                <a:latin typeface="Arial" panose="020B0604020202020204" pitchFamily="34" charset="0"/>
              </a:defRPr>
            </a:lvl1pPr>
            <a:lvl2pPr marL="742950" indent="-285750" defTabSz="992188">
              <a:defRPr sz="2400">
                <a:solidFill>
                  <a:schemeClr val="tx1"/>
                </a:solidFill>
                <a:latin typeface="Arial" panose="020B0604020202020204" pitchFamily="34" charset="0"/>
              </a:defRPr>
            </a:lvl2pPr>
            <a:lvl3pPr marL="1143000" indent="-228600" defTabSz="992188">
              <a:defRPr sz="2400">
                <a:solidFill>
                  <a:schemeClr val="tx1"/>
                </a:solidFill>
                <a:latin typeface="Arial" panose="020B0604020202020204" pitchFamily="34" charset="0"/>
              </a:defRPr>
            </a:lvl3pPr>
            <a:lvl4pPr marL="1600200" indent="-228600" defTabSz="992188">
              <a:defRPr sz="2400">
                <a:solidFill>
                  <a:schemeClr val="tx1"/>
                </a:solidFill>
                <a:latin typeface="Arial" panose="020B0604020202020204" pitchFamily="34" charset="0"/>
              </a:defRPr>
            </a:lvl4pPr>
            <a:lvl5pPr marL="2057400" indent="-228600" defTabSz="992188">
              <a:defRPr sz="2400">
                <a:solidFill>
                  <a:schemeClr val="tx1"/>
                </a:solidFill>
                <a:latin typeface="Arial" panose="020B0604020202020204" pitchFamily="34" charset="0"/>
              </a:defRPr>
            </a:lvl5pPr>
            <a:lvl6pPr marL="2514600" indent="-228600" defTabSz="9921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21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21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2188" eaLnBrk="0" fontAlgn="base" hangingPunct="0">
              <a:spcBef>
                <a:spcPct val="0"/>
              </a:spcBef>
              <a:spcAft>
                <a:spcPct val="0"/>
              </a:spcAft>
              <a:defRPr sz="2400">
                <a:solidFill>
                  <a:schemeClr val="tx1"/>
                </a:solidFill>
                <a:latin typeface="Arial" panose="020B0604020202020204" pitchFamily="34" charset="0"/>
              </a:defRPr>
            </a:lvl9pPr>
          </a:lstStyle>
          <a:p>
            <a:fld id="{B068A9CA-B676-4AC1-9BFC-818B05464F84}" type="slidenum">
              <a:rPr lang="en-US" altLang="en-US" sz="1000">
                <a:solidFill>
                  <a:srgbClr val="000000"/>
                </a:solidFill>
                <a:latin typeface="Times New Roman" panose="02020603050405020304" pitchFamily="18" charset="0"/>
              </a:rPr>
              <a:pPr/>
              <a:t>16</a:t>
            </a:fld>
            <a:endParaRPr lang="en-US" altLang="en-US" sz="1000">
              <a:solidFill>
                <a:srgbClr val="000000"/>
              </a:solidFill>
              <a:latin typeface="Times New Roman"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D255DA29-A5D9-77D5-997E-C45CF09DEB5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C409A10-F46C-4295-8B7E-9C1408A85440}"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69635" name="Rectangle 2">
            <a:extLst>
              <a:ext uri="{FF2B5EF4-FFF2-40B4-BE49-F238E27FC236}">
                <a16:creationId xmlns:a16="http://schemas.microsoft.com/office/drawing/2014/main" id="{FB093990-274C-41B5-B522-418CD1AF2792}"/>
              </a:ext>
            </a:extLst>
          </p:cNvPr>
          <p:cNvSpPr>
            <a:spLocks noGrp="1" noRot="1" noChangeAspect="1" noChangeArrowheads="1" noTextEdit="1"/>
          </p:cNvSpPr>
          <p:nvPr>
            <p:ph type="sldImg"/>
          </p:nvPr>
        </p:nvSpPr>
        <p:spPr>
          <a:ln cap="flat"/>
        </p:spPr>
      </p:sp>
      <p:sp>
        <p:nvSpPr>
          <p:cNvPr id="69636" name="Rectangle 3">
            <a:extLst>
              <a:ext uri="{FF2B5EF4-FFF2-40B4-BE49-F238E27FC236}">
                <a16:creationId xmlns:a16="http://schemas.microsoft.com/office/drawing/2014/main" id="{BD702354-98B2-0952-64BD-A79D43BAFEC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476" tIns="47529" rIns="93476" bIns="47529"/>
          <a:lstStyle/>
          <a:p>
            <a:pPr marL="171450" indent="-171450">
              <a:buFontTx/>
              <a:buChar char="-"/>
            </a:pPr>
            <a:r>
              <a:rPr lang="en-US" altLang="en-US" sz="1000" dirty="0">
                <a:latin typeface="Arial Narrow" panose="020B0606020202030204" pitchFamily="34" charset="0"/>
              </a:rPr>
              <a:t>Here we see a visual of an operating heater</a:t>
            </a:r>
            <a:endParaRPr lang="en-US" altLang="en-US" sz="1000" dirty="0">
              <a:latin typeface="Arial" panose="020B0604020202020204" pitchFamily="34" charset="0"/>
            </a:endParaRPr>
          </a:p>
          <a:p>
            <a:pPr marL="171450" indent="-171450">
              <a:buFontTx/>
              <a:buChar char="-"/>
            </a:pPr>
            <a:endParaRPr lang="en-US" altLang="en-US" sz="1000" dirty="0">
              <a:latin typeface="Arial Narrow" panose="020B0606020202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96C41C9C-C960-E5FA-EBE2-B66266BC4B8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7263">
              <a:defRPr sz="2400">
                <a:solidFill>
                  <a:schemeClr val="tx1"/>
                </a:solidFill>
                <a:latin typeface="Arial" panose="020B0604020202020204" pitchFamily="34" charset="0"/>
              </a:defRPr>
            </a:lvl1pPr>
            <a:lvl2pPr marL="742950" indent="-285750" defTabSz="957263">
              <a:defRPr sz="2400">
                <a:solidFill>
                  <a:schemeClr val="tx1"/>
                </a:solidFill>
                <a:latin typeface="Arial" panose="020B0604020202020204" pitchFamily="34" charset="0"/>
              </a:defRPr>
            </a:lvl2pPr>
            <a:lvl3pPr marL="1143000" indent="-228600" defTabSz="957263">
              <a:defRPr sz="2400">
                <a:solidFill>
                  <a:schemeClr val="tx1"/>
                </a:solidFill>
                <a:latin typeface="Arial" panose="020B0604020202020204" pitchFamily="34" charset="0"/>
              </a:defRPr>
            </a:lvl3pPr>
            <a:lvl4pPr marL="1600200" indent="-228600" defTabSz="957263">
              <a:defRPr sz="2400">
                <a:solidFill>
                  <a:schemeClr val="tx1"/>
                </a:solidFill>
                <a:latin typeface="Arial" panose="020B0604020202020204" pitchFamily="34" charset="0"/>
              </a:defRPr>
            </a:lvl4pPr>
            <a:lvl5pPr marL="2057400" indent="-228600" defTabSz="957263">
              <a:defRPr sz="2400">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57263" rtl="0" eaLnBrk="0" fontAlgn="base" latinLnBrk="0" hangingPunct="0">
              <a:lnSpc>
                <a:spcPct val="100000"/>
              </a:lnSpc>
              <a:spcBef>
                <a:spcPct val="0"/>
              </a:spcBef>
              <a:spcAft>
                <a:spcPct val="0"/>
              </a:spcAft>
              <a:buClrTx/>
              <a:buSzTx/>
              <a:buFontTx/>
              <a:buNone/>
              <a:tabLst/>
              <a:defRPr/>
            </a:pPr>
            <a:fld id="{724E820A-1B57-4239-929B-93DBC11E8D62}" type="slidenum">
              <a:rPr kumimoji="0" lang="en-US" altLang="en-US" sz="1000" b="0" i="1"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57263" rtl="0" eaLnBrk="0" fontAlgn="base" latinLnBrk="0" hangingPunct="0">
                <a:lnSpc>
                  <a:spcPct val="100000"/>
                </a:lnSpc>
                <a:spcBef>
                  <a:spcPct val="0"/>
                </a:spcBef>
                <a:spcAft>
                  <a:spcPct val="0"/>
                </a:spcAft>
                <a:buClrTx/>
                <a:buSzTx/>
                <a:buFontTx/>
                <a:buNone/>
                <a:tabLst/>
                <a:defRPr/>
              </a:pPr>
              <a:t>18</a:t>
            </a:fld>
            <a:endPar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1683" name="Rectangle 2">
            <a:extLst>
              <a:ext uri="{FF2B5EF4-FFF2-40B4-BE49-F238E27FC236}">
                <a16:creationId xmlns:a16="http://schemas.microsoft.com/office/drawing/2014/main" id="{8F44AE89-90A2-E232-48D7-9BEFF7FBB809}"/>
              </a:ext>
            </a:extLst>
          </p:cNvPr>
          <p:cNvSpPr>
            <a:spLocks noGrp="1" noRot="1" noChangeAspect="1" noChangeArrowheads="1" noTextEdit="1"/>
          </p:cNvSpPr>
          <p:nvPr>
            <p:ph type="sldImg"/>
          </p:nvPr>
        </p:nvSpPr>
        <p:spPr>
          <a:xfrm>
            <a:off x="393700" y="709613"/>
            <a:ext cx="6224588" cy="3502025"/>
          </a:xfrm>
          <a:ln cap="flat"/>
        </p:spPr>
      </p:sp>
      <p:sp>
        <p:nvSpPr>
          <p:cNvPr id="71684" name="Rectangle 3">
            <a:extLst>
              <a:ext uri="{FF2B5EF4-FFF2-40B4-BE49-F238E27FC236}">
                <a16:creationId xmlns:a16="http://schemas.microsoft.com/office/drawing/2014/main" id="{1416C4DA-0895-3E37-1B2F-3BA4EF16DD3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3826" tIns="46913" rIns="93826" bIns="46913"/>
          <a:lstStyle/>
          <a:p>
            <a:r>
              <a:rPr lang="en-US" altLang="en-US"/>
              <a:t>This slide is more of a pictorial  presentation  of the flow units by input, and by the flow units on a single branch of heaters. It helps visualize the  system flow. Burners can be mixed with different inputs on a single branch. Highest input must be installed first. </a:t>
            </a:r>
          </a:p>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B16EE1EA-1B4A-607B-7810-2DE750B985BA}"/>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7263">
              <a:defRPr sz="2400">
                <a:solidFill>
                  <a:schemeClr val="tx1"/>
                </a:solidFill>
                <a:latin typeface="Arial" panose="020B0604020202020204" pitchFamily="34" charset="0"/>
              </a:defRPr>
            </a:lvl1pPr>
            <a:lvl2pPr marL="742950" indent="-285750" defTabSz="957263">
              <a:defRPr sz="2400">
                <a:solidFill>
                  <a:schemeClr val="tx1"/>
                </a:solidFill>
                <a:latin typeface="Arial" panose="020B0604020202020204" pitchFamily="34" charset="0"/>
              </a:defRPr>
            </a:lvl2pPr>
            <a:lvl3pPr marL="1143000" indent="-228600" defTabSz="957263">
              <a:defRPr sz="2400">
                <a:solidFill>
                  <a:schemeClr val="tx1"/>
                </a:solidFill>
                <a:latin typeface="Arial" panose="020B0604020202020204" pitchFamily="34" charset="0"/>
              </a:defRPr>
            </a:lvl3pPr>
            <a:lvl4pPr marL="1600200" indent="-228600" defTabSz="957263">
              <a:defRPr sz="2400">
                <a:solidFill>
                  <a:schemeClr val="tx1"/>
                </a:solidFill>
                <a:latin typeface="Arial" panose="020B0604020202020204" pitchFamily="34" charset="0"/>
              </a:defRPr>
            </a:lvl4pPr>
            <a:lvl5pPr marL="2057400" indent="-228600" defTabSz="957263">
              <a:defRPr sz="2400">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57263" rtl="0" eaLnBrk="0" fontAlgn="base" latinLnBrk="0" hangingPunct="0">
              <a:lnSpc>
                <a:spcPct val="100000"/>
              </a:lnSpc>
              <a:spcBef>
                <a:spcPct val="0"/>
              </a:spcBef>
              <a:spcAft>
                <a:spcPct val="0"/>
              </a:spcAft>
              <a:buClrTx/>
              <a:buSzTx/>
              <a:buFontTx/>
              <a:buNone/>
              <a:tabLst/>
              <a:defRPr/>
            </a:pPr>
            <a:fld id="{C2B9AB76-99C5-4C4E-8FE9-2656561A11E7}" type="slidenum">
              <a:rPr kumimoji="0" lang="en-US" altLang="en-US" sz="1000" b="0" i="1"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57263" rtl="0" eaLnBrk="0" fontAlgn="base" latinLnBrk="0" hangingPunct="0">
                <a:lnSpc>
                  <a:spcPct val="100000"/>
                </a:lnSpc>
                <a:spcBef>
                  <a:spcPct val="0"/>
                </a:spcBef>
                <a:spcAft>
                  <a:spcPct val="0"/>
                </a:spcAft>
                <a:buClrTx/>
                <a:buSzTx/>
                <a:buFontTx/>
                <a:buNone/>
                <a:tabLst/>
                <a:defRPr/>
              </a:pPr>
              <a:t>19</a:t>
            </a:fld>
            <a:endPar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3731" name="Rectangle 2">
            <a:extLst>
              <a:ext uri="{FF2B5EF4-FFF2-40B4-BE49-F238E27FC236}">
                <a16:creationId xmlns:a16="http://schemas.microsoft.com/office/drawing/2014/main" id="{C6C9CF9B-C728-2632-791E-D46B9D9AC7E4}"/>
              </a:ext>
            </a:extLst>
          </p:cNvPr>
          <p:cNvSpPr>
            <a:spLocks noGrp="1" noRot="1" noChangeAspect="1" noChangeArrowheads="1" noTextEdit="1"/>
          </p:cNvSpPr>
          <p:nvPr>
            <p:ph type="sldImg"/>
          </p:nvPr>
        </p:nvSpPr>
        <p:spPr>
          <a:xfrm>
            <a:off x="381000" y="703263"/>
            <a:ext cx="6248400" cy="3514725"/>
          </a:xfrm>
          <a:ln/>
        </p:spPr>
      </p:sp>
      <p:sp>
        <p:nvSpPr>
          <p:cNvPr id="73732" name="Rectangle 3">
            <a:extLst>
              <a:ext uri="{FF2B5EF4-FFF2-40B4-BE49-F238E27FC236}">
                <a16:creationId xmlns:a16="http://schemas.microsoft.com/office/drawing/2014/main" id="{F6019180-641B-9378-D5F8-A96C6E67C15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4D4A175F-250E-4F4B-B02D-FCEFC5D11AEC}"/>
              </a:ext>
            </a:extLst>
          </p:cNvPr>
          <p:cNvSpPr>
            <a:spLocks noGrp="1" noChangeArrowheads="1"/>
          </p:cNvSpPr>
          <p:nvPr>
            <p:ph type="sldNum" sz="quarter" idx="5"/>
          </p:nvPr>
        </p:nvSpPr>
        <p:spPr>
          <a:noFill/>
        </p:spPr>
        <p:txBody>
          <a:bodyPr/>
          <a:lstStyle>
            <a:lvl1pPr defTabSz="957263">
              <a:defRPr sz="2400">
                <a:solidFill>
                  <a:schemeClr val="tx1"/>
                </a:solidFill>
                <a:latin typeface="Arial" panose="020B0604020202020204" pitchFamily="34" charset="0"/>
              </a:defRPr>
            </a:lvl1pPr>
            <a:lvl2pPr marL="742950" indent="-285750" defTabSz="957263">
              <a:defRPr sz="2400">
                <a:solidFill>
                  <a:schemeClr val="tx1"/>
                </a:solidFill>
                <a:latin typeface="Arial" panose="020B0604020202020204" pitchFamily="34" charset="0"/>
              </a:defRPr>
            </a:lvl2pPr>
            <a:lvl3pPr marL="1143000" indent="-228600" defTabSz="957263">
              <a:defRPr sz="2400">
                <a:solidFill>
                  <a:schemeClr val="tx1"/>
                </a:solidFill>
                <a:latin typeface="Arial" panose="020B0604020202020204" pitchFamily="34" charset="0"/>
              </a:defRPr>
            </a:lvl3pPr>
            <a:lvl4pPr marL="1600200" indent="-228600" defTabSz="957263">
              <a:defRPr sz="2400">
                <a:solidFill>
                  <a:schemeClr val="tx1"/>
                </a:solidFill>
                <a:latin typeface="Arial" panose="020B0604020202020204" pitchFamily="34" charset="0"/>
              </a:defRPr>
            </a:lvl4pPr>
            <a:lvl5pPr marL="2057400" indent="-228600" defTabSz="957263">
              <a:defRPr sz="2400">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2400">
                <a:solidFill>
                  <a:schemeClr val="tx1"/>
                </a:solidFill>
                <a:latin typeface="Arial" panose="020B0604020202020204" pitchFamily="34" charset="0"/>
              </a:defRPr>
            </a:lvl9pPr>
          </a:lstStyle>
          <a:p>
            <a:fld id="{EE303114-CCE9-4281-B8C8-66E7CD0B310F}" type="slidenum">
              <a:rPr lang="en-US" altLang="en-US" sz="1000">
                <a:latin typeface="Times New Roman" panose="02020603050405020304" pitchFamily="18" charset="0"/>
              </a:rPr>
              <a:pPr/>
              <a:t>2</a:t>
            </a:fld>
            <a:endParaRPr lang="en-US" altLang="en-US" sz="1000">
              <a:latin typeface="Times New Roman" panose="02020603050405020304" pitchFamily="18" charset="0"/>
            </a:endParaRPr>
          </a:p>
        </p:txBody>
      </p:sp>
      <p:sp>
        <p:nvSpPr>
          <p:cNvPr id="49155" name="Rectangle 2">
            <a:extLst>
              <a:ext uri="{FF2B5EF4-FFF2-40B4-BE49-F238E27FC236}">
                <a16:creationId xmlns:a16="http://schemas.microsoft.com/office/drawing/2014/main" id="{CC19CF44-7FA4-4AAA-B97C-43D8ABB72651}"/>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C4814726-A1D0-4387-82DD-094AD53470A0}"/>
              </a:ext>
            </a:extLst>
          </p:cNvPr>
          <p:cNvSpPr>
            <a:spLocks noGrp="1" noChangeArrowheads="1"/>
          </p:cNvSpPr>
          <p:nvPr>
            <p:ph type="body" idx="1"/>
          </p:nvPr>
        </p:nvSpPr>
        <p:spPr>
          <a:noFill/>
        </p:spPr>
        <p:txBody>
          <a:bodyPr/>
          <a:lstStyle/>
          <a:p>
            <a:r>
              <a:rPr lang="en-US" altLang="en-US"/>
              <a:t>The building heat loss must be calculated in accordance to accepted energy load calculation methods. The CRV-Series system input is determined in conjunction with the required radiant adjustment to heat loss and height adjustment factors. The practice of applying an adjustment factor to heat loss calculations for radiant heating systems is well known within the radiant heating industry, having been used by manufacturers for over 30 years. A number of</a:t>
            </a:r>
          </a:p>
          <a:p>
            <a:r>
              <a:rPr lang="en-US" altLang="en-US"/>
              <a:t>studies have been conducted to identify the values of the adjustment factor in the range of 0.8 to .85, (higher efficiency uses lower factor).  For CORAYVAC use 0.8, and the  height adjustment factor is 1% per foot over 20‘ or 1.10, to a total heat loss. This is recommended for the heights up to 60’. Above this height, additional correction overstates the BTU requirement as determined by the heat loss.</a:t>
            </a:r>
            <a:r>
              <a:rPr lang="en-US" altLang="en-US">
                <a:solidFill>
                  <a:schemeClr val="bg1"/>
                </a:solidFill>
                <a:latin typeface="Arial Narrow" panose="020B0606020202030204" pitchFamily="34" charset="0"/>
              </a:rPr>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F0C97EC0-646A-3F4C-2D7C-D34BF8C88A2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7263">
              <a:defRPr sz="2400">
                <a:solidFill>
                  <a:schemeClr val="tx1"/>
                </a:solidFill>
                <a:latin typeface="Arial" panose="020B0604020202020204" pitchFamily="34" charset="0"/>
              </a:defRPr>
            </a:lvl1pPr>
            <a:lvl2pPr marL="742950" indent="-285750" defTabSz="957263">
              <a:defRPr sz="2400">
                <a:solidFill>
                  <a:schemeClr val="tx1"/>
                </a:solidFill>
                <a:latin typeface="Arial" panose="020B0604020202020204" pitchFamily="34" charset="0"/>
              </a:defRPr>
            </a:lvl2pPr>
            <a:lvl3pPr marL="1143000" indent="-228600" defTabSz="957263">
              <a:defRPr sz="2400">
                <a:solidFill>
                  <a:schemeClr val="tx1"/>
                </a:solidFill>
                <a:latin typeface="Arial" panose="020B0604020202020204" pitchFamily="34" charset="0"/>
              </a:defRPr>
            </a:lvl3pPr>
            <a:lvl4pPr marL="1600200" indent="-228600" defTabSz="957263">
              <a:defRPr sz="2400">
                <a:solidFill>
                  <a:schemeClr val="tx1"/>
                </a:solidFill>
                <a:latin typeface="Arial" panose="020B0604020202020204" pitchFamily="34" charset="0"/>
              </a:defRPr>
            </a:lvl4pPr>
            <a:lvl5pPr marL="2057400" indent="-228600" defTabSz="957263">
              <a:defRPr sz="2400">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57263" rtl="0" eaLnBrk="0" fontAlgn="base" latinLnBrk="0" hangingPunct="0">
              <a:lnSpc>
                <a:spcPct val="100000"/>
              </a:lnSpc>
              <a:spcBef>
                <a:spcPct val="0"/>
              </a:spcBef>
              <a:spcAft>
                <a:spcPct val="0"/>
              </a:spcAft>
              <a:buClrTx/>
              <a:buSzTx/>
              <a:buFontTx/>
              <a:buNone/>
              <a:tabLst/>
              <a:defRPr/>
            </a:pPr>
            <a:fld id="{8712476C-F6C7-4950-8C14-46BD9B0E066D}" type="slidenum">
              <a:rPr kumimoji="0" lang="en-US" altLang="en-US" sz="1000" b="0" i="1"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57263" rtl="0" eaLnBrk="0" fontAlgn="base" latinLnBrk="0" hangingPunct="0">
                <a:lnSpc>
                  <a:spcPct val="100000"/>
                </a:lnSpc>
                <a:spcBef>
                  <a:spcPct val="0"/>
                </a:spcBef>
                <a:spcAft>
                  <a:spcPct val="0"/>
                </a:spcAft>
                <a:buClrTx/>
                <a:buSzTx/>
                <a:buFontTx/>
                <a:buNone/>
                <a:tabLst/>
                <a:defRPr/>
              </a:pPr>
              <a:t>20</a:t>
            </a:fld>
            <a:endPar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5779" name="Rectangle 2">
            <a:extLst>
              <a:ext uri="{FF2B5EF4-FFF2-40B4-BE49-F238E27FC236}">
                <a16:creationId xmlns:a16="http://schemas.microsoft.com/office/drawing/2014/main" id="{2D1C7D7F-A63B-EDFC-0E50-8F925D3A8979}"/>
              </a:ext>
            </a:extLst>
          </p:cNvPr>
          <p:cNvSpPr>
            <a:spLocks noGrp="1" noRot="1" noChangeAspect="1" noChangeArrowheads="1" noTextEdit="1"/>
          </p:cNvSpPr>
          <p:nvPr>
            <p:ph type="sldImg"/>
          </p:nvPr>
        </p:nvSpPr>
        <p:spPr>
          <a:xfrm>
            <a:off x="381000" y="703263"/>
            <a:ext cx="6248400" cy="3514725"/>
          </a:xfrm>
          <a:ln/>
        </p:spPr>
      </p:sp>
      <p:sp>
        <p:nvSpPr>
          <p:cNvPr id="75780" name="Rectangle 3">
            <a:extLst>
              <a:ext uri="{FF2B5EF4-FFF2-40B4-BE49-F238E27FC236}">
                <a16:creationId xmlns:a16="http://schemas.microsoft.com/office/drawing/2014/main" id="{A141EBBC-B459-AC77-2EA0-5C46CAFC824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Clearances are the required distances that combustible objects must be away from the heater to prevent serious fire hazards. Combustibles are materials, which may catch on fire and include common items such as wood, paper, rubber, fabric, etc. The stated clearances to combustibles represents a surface temperature of 90° F  above the room temperature.</a:t>
            </a:r>
          </a:p>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AC808F6D-1190-DA3F-869E-1DA749E1D2E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7263">
              <a:defRPr sz="2400">
                <a:solidFill>
                  <a:schemeClr val="tx1"/>
                </a:solidFill>
                <a:latin typeface="Arial" panose="020B0604020202020204" pitchFamily="34" charset="0"/>
              </a:defRPr>
            </a:lvl1pPr>
            <a:lvl2pPr marL="742950" indent="-285750" defTabSz="957263">
              <a:defRPr sz="2400">
                <a:solidFill>
                  <a:schemeClr val="tx1"/>
                </a:solidFill>
                <a:latin typeface="Arial" panose="020B0604020202020204" pitchFamily="34" charset="0"/>
              </a:defRPr>
            </a:lvl2pPr>
            <a:lvl3pPr marL="1143000" indent="-228600" defTabSz="957263">
              <a:defRPr sz="2400">
                <a:solidFill>
                  <a:schemeClr val="tx1"/>
                </a:solidFill>
                <a:latin typeface="Arial" panose="020B0604020202020204" pitchFamily="34" charset="0"/>
              </a:defRPr>
            </a:lvl3pPr>
            <a:lvl4pPr marL="1600200" indent="-228600" defTabSz="957263">
              <a:defRPr sz="2400">
                <a:solidFill>
                  <a:schemeClr val="tx1"/>
                </a:solidFill>
                <a:latin typeface="Arial" panose="020B0604020202020204" pitchFamily="34" charset="0"/>
              </a:defRPr>
            </a:lvl4pPr>
            <a:lvl5pPr marL="2057400" indent="-228600" defTabSz="957263">
              <a:defRPr sz="2400">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57263" rtl="0" eaLnBrk="0" fontAlgn="base" latinLnBrk="0" hangingPunct="0">
              <a:lnSpc>
                <a:spcPct val="100000"/>
              </a:lnSpc>
              <a:spcBef>
                <a:spcPct val="0"/>
              </a:spcBef>
              <a:spcAft>
                <a:spcPct val="0"/>
              </a:spcAft>
              <a:buClrTx/>
              <a:buSzTx/>
              <a:buFontTx/>
              <a:buNone/>
              <a:tabLst/>
              <a:defRPr/>
            </a:pPr>
            <a:fld id="{8D7455F4-80DD-46D5-8E9F-2BAD6614413B}" type="slidenum">
              <a:rPr kumimoji="0" lang="en-US" altLang="en-US" sz="1000" b="0" i="1"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57263" rtl="0" eaLnBrk="0" fontAlgn="base" latinLnBrk="0" hangingPunct="0">
                <a:lnSpc>
                  <a:spcPct val="100000"/>
                </a:lnSpc>
                <a:spcBef>
                  <a:spcPct val="0"/>
                </a:spcBef>
                <a:spcAft>
                  <a:spcPct val="0"/>
                </a:spcAft>
                <a:buClrTx/>
                <a:buSzTx/>
                <a:buFontTx/>
                <a:buNone/>
                <a:tabLst/>
                <a:defRPr/>
              </a:pPr>
              <a:t>21</a:t>
            </a:fld>
            <a:endPar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7827" name="Rectangle 2">
            <a:extLst>
              <a:ext uri="{FF2B5EF4-FFF2-40B4-BE49-F238E27FC236}">
                <a16:creationId xmlns:a16="http://schemas.microsoft.com/office/drawing/2014/main" id="{85FB6CBA-679A-F8F4-DD9D-0597FEEC7829}"/>
              </a:ext>
            </a:extLst>
          </p:cNvPr>
          <p:cNvSpPr>
            <a:spLocks noGrp="1" noRot="1" noChangeAspect="1" noChangeArrowheads="1" noTextEdit="1"/>
          </p:cNvSpPr>
          <p:nvPr>
            <p:ph type="sldImg"/>
          </p:nvPr>
        </p:nvSpPr>
        <p:spPr>
          <a:ln/>
        </p:spPr>
      </p:sp>
      <p:sp>
        <p:nvSpPr>
          <p:cNvPr id="77828" name="Rectangle 3">
            <a:extLst>
              <a:ext uri="{FF2B5EF4-FFF2-40B4-BE49-F238E27FC236}">
                <a16:creationId xmlns:a16="http://schemas.microsoft.com/office/drawing/2014/main" id="{9DDBF677-6393-7820-7539-4A0643149D7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t>Radiant heat distribution at occupant level must be considered in the burner and design selection process. Distribution of heat between radiant branches at floor level is more critical at the perimeter of buildings where the heat loss is  the highest. Normal  coverage of radiant heat is the height x 2</a:t>
            </a:r>
          </a:p>
          <a:p>
            <a:r>
              <a:rPr lang="en-US" altLang="en-US"/>
              <a:t>The aim of the </a:t>
            </a:r>
            <a:r>
              <a:rPr lang="en-US" altLang="en-US" b="1"/>
              <a:t>Average Coverage </a:t>
            </a:r>
            <a:r>
              <a:rPr lang="en-US" altLang="en-US"/>
              <a:t>is to provide average or lighter than average radiant intensity and works well  for general building heating. The distance between radiant branches can vary between 2.5 to 4 (or more) times the mounting height. This distribution is commonly used in applications such as warehouses and lower heat loss areas of a building.</a:t>
            </a:r>
          </a:p>
          <a:p>
            <a:r>
              <a:rPr lang="en-US" altLang="en-US"/>
              <a:t>The aim of the </a:t>
            </a:r>
            <a:r>
              <a:rPr lang="en-US" altLang="en-US" b="1"/>
              <a:t>Increased Coverage </a:t>
            </a:r>
            <a:r>
              <a:rPr lang="en-US" altLang="en-US"/>
              <a:t>is to provide continuous radiant intensity through the whole space </a:t>
            </a:r>
          </a:p>
          <a:p>
            <a:r>
              <a:rPr lang="en-US" altLang="en-US"/>
              <a:t>And the </a:t>
            </a:r>
            <a:r>
              <a:rPr lang="en-US" altLang="en-US" b="1"/>
              <a:t>Heavy Coverage, </a:t>
            </a:r>
            <a:r>
              <a:rPr lang="en-US" altLang="en-US"/>
              <a:t>is aimed at spot heating the areas requiring the most heat (loading docks etc.) In loading bays, spot heating and areas of high heat loss, the horizontal distance (x) between branches can be as little as 0.5 times the mounting height.</a:t>
            </a:r>
          </a:p>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4594C8F9-4E93-CDDB-443D-06FA8AD7D0E0}"/>
              </a:ext>
            </a:extLst>
          </p:cNvPr>
          <p:cNvSpPr>
            <a:spLocks noGrp="1" noRot="1" noChangeAspect="1" noChangeArrowheads="1" noTextEdit="1"/>
          </p:cNvSpPr>
          <p:nvPr>
            <p:ph type="sldImg"/>
          </p:nvPr>
        </p:nvSpPr>
        <p:spPr>
          <a:ln/>
        </p:spPr>
      </p:sp>
      <p:sp>
        <p:nvSpPr>
          <p:cNvPr id="79875" name="Notes Placeholder 2">
            <a:extLst>
              <a:ext uri="{FF2B5EF4-FFF2-40B4-BE49-F238E27FC236}">
                <a16:creationId xmlns:a16="http://schemas.microsoft.com/office/drawing/2014/main" id="{6458FD5B-D475-71C8-BE1B-B7F42EE0063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171450" indent="-171450">
              <a:buFontTx/>
              <a:buChar char="-"/>
            </a:pPr>
            <a:r>
              <a:rPr lang="en-US" altLang="en-US"/>
              <a:t>The image on the right shows the amount of radiant heat that a 100,000 BTU 30’ heater outputs. As you can see, there is a higher concentration of radiant output closer to the burner.</a:t>
            </a:r>
          </a:p>
          <a:p>
            <a:pPr marL="171450" indent="-171450">
              <a:buFontTx/>
              <a:buChar char="-"/>
            </a:pPr>
            <a:r>
              <a:rPr lang="en-US" altLang="en-US"/>
              <a:t>This creates an uneven heat distribution throughout the heat exchanger as you can see in the image on the left. </a:t>
            </a:r>
          </a:p>
          <a:p>
            <a:pPr marL="171450" indent="-171450">
              <a:buFontTx/>
              <a:buChar char="-"/>
            </a:pPr>
            <a:r>
              <a:rPr lang="en-US" altLang="en-US"/>
              <a:t>However, this can easily be resolved by a proper layout. If the room on the left required 200,000 BTU to satisfy the heat-loss, putting in a single 200,000 BTU heater could be a poor solution.</a:t>
            </a:r>
          </a:p>
        </p:txBody>
      </p:sp>
      <p:sp>
        <p:nvSpPr>
          <p:cNvPr id="79876" name="Slide Number Placeholder 3">
            <a:extLst>
              <a:ext uri="{FF2B5EF4-FFF2-40B4-BE49-F238E27FC236}">
                <a16:creationId xmlns:a16="http://schemas.microsoft.com/office/drawing/2014/main" id="{016D452F-EA7D-D43C-14FD-02FD239F5368}"/>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2188">
              <a:defRPr sz="2400">
                <a:solidFill>
                  <a:schemeClr val="tx1"/>
                </a:solidFill>
                <a:latin typeface="Arial" panose="020B0604020202020204" pitchFamily="34" charset="0"/>
              </a:defRPr>
            </a:lvl1pPr>
            <a:lvl2pPr marL="742950" indent="-285750" defTabSz="992188">
              <a:defRPr sz="2400">
                <a:solidFill>
                  <a:schemeClr val="tx1"/>
                </a:solidFill>
                <a:latin typeface="Arial" panose="020B0604020202020204" pitchFamily="34" charset="0"/>
              </a:defRPr>
            </a:lvl2pPr>
            <a:lvl3pPr marL="1143000" indent="-228600" defTabSz="992188">
              <a:defRPr sz="2400">
                <a:solidFill>
                  <a:schemeClr val="tx1"/>
                </a:solidFill>
                <a:latin typeface="Arial" panose="020B0604020202020204" pitchFamily="34" charset="0"/>
              </a:defRPr>
            </a:lvl3pPr>
            <a:lvl4pPr marL="1600200" indent="-228600" defTabSz="992188">
              <a:defRPr sz="2400">
                <a:solidFill>
                  <a:schemeClr val="tx1"/>
                </a:solidFill>
                <a:latin typeface="Arial" panose="020B0604020202020204" pitchFamily="34" charset="0"/>
              </a:defRPr>
            </a:lvl4pPr>
            <a:lvl5pPr marL="2057400" indent="-228600" defTabSz="992188">
              <a:defRPr sz="2400">
                <a:solidFill>
                  <a:schemeClr val="tx1"/>
                </a:solidFill>
                <a:latin typeface="Arial" panose="020B0604020202020204" pitchFamily="34" charset="0"/>
              </a:defRPr>
            </a:lvl5pPr>
            <a:lvl6pPr marL="2514600" indent="-228600" defTabSz="9921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21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21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2188"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92188" rtl="0" eaLnBrk="0" fontAlgn="base" latinLnBrk="0" hangingPunct="0">
              <a:lnSpc>
                <a:spcPct val="100000"/>
              </a:lnSpc>
              <a:spcBef>
                <a:spcPct val="0"/>
              </a:spcBef>
              <a:spcAft>
                <a:spcPct val="0"/>
              </a:spcAft>
              <a:buClrTx/>
              <a:buSzTx/>
              <a:buFontTx/>
              <a:buNone/>
              <a:tabLst/>
              <a:defRPr/>
            </a:pPr>
            <a:fld id="{37D5CF90-0C8E-4FE1-8FEB-6FC36E317E15}" type="slidenum">
              <a:rPr kumimoji="0" lang="en-US" altLang="en-US" sz="1000" b="0" i="1"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92188" rtl="0" eaLnBrk="0" fontAlgn="base" latinLnBrk="0" hangingPunct="0">
                <a:lnSpc>
                  <a:spcPct val="100000"/>
                </a:lnSpc>
                <a:spcBef>
                  <a:spcPct val="0"/>
                </a:spcBef>
                <a:spcAft>
                  <a:spcPct val="0"/>
                </a:spcAft>
                <a:buClrTx/>
                <a:buSzTx/>
                <a:buFontTx/>
                <a:buNone/>
                <a:tabLst/>
                <a:defRPr/>
              </a:pPr>
              <a:t>22</a:t>
            </a:fld>
            <a:endPar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EA8AC1B1-FD71-94DE-742E-638EBCA9CF5B}"/>
              </a:ext>
            </a:extLst>
          </p:cNvPr>
          <p:cNvSpPr>
            <a:spLocks noGrp="1" noRot="1" noChangeAspect="1" noChangeArrowheads="1" noTextEdit="1"/>
          </p:cNvSpPr>
          <p:nvPr>
            <p:ph type="sldImg"/>
          </p:nvPr>
        </p:nvSpPr>
        <p:spPr>
          <a:ln/>
        </p:spPr>
      </p:sp>
      <p:sp>
        <p:nvSpPr>
          <p:cNvPr id="81923" name="Notes Placeholder 2">
            <a:extLst>
              <a:ext uri="{FF2B5EF4-FFF2-40B4-BE49-F238E27FC236}">
                <a16:creationId xmlns:a16="http://schemas.microsoft.com/office/drawing/2014/main" id="{8951DD22-FF30-3B65-A6AF-B1B776A7B4C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171450" indent="-171450" defTabSz="914400" eaLnBrk="1" hangingPunct="1">
              <a:spcBef>
                <a:spcPct val="0"/>
              </a:spcBef>
              <a:buFontTx/>
              <a:buChar char="-"/>
            </a:pPr>
            <a:r>
              <a:rPr lang="en-US" altLang="en-US"/>
              <a:t>A better solution would be to layout multiple heater with smaller inputs to even out the heat distribution.</a:t>
            </a:r>
          </a:p>
          <a:p>
            <a:pPr marL="171450" indent="-171450" defTabSz="914400" eaLnBrk="1" hangingPunct="1">
              <a:spcBef>
                <a:spcPct val="0"/>
              </a:spcBef>
              <a:buFontTx/>
              <a:buChar char="-"/>
            </a:pPr>
            <a:r>
              <a:rPr lang="en-US" altLang="en-US"/>
              <a:t>If this was the same room that required 200,000 BTU to satisfy the heat-loss, laying out 2 – 100,000 BTU heaters opposite of each other would provide a better heat distribution throughout the space.  </a:t>
            </a:r>
          </a:p>
          <a:p>
            <a:pPr marL="171450" indent="-171450" defTabSz="914400">
              <a:buFontTx/>
              <a:buChar char="-"/>
            </a:pPr>
            <a:endParaRPr lang="en-US" altLang="en-US"/>
          </a:p>
        </p:txBody>
      </p:sp>
      <p:sp>
        <p:nvSpPr>
          <p:cNvPr id="81924" name="Slide Number Placeholder 3">
            <a:extLst>
              <a:ext uri="{FF2B5EF4-FFF2-40B4-BE49-F238E27FC236}">
                <a16:creationId xmlns:a16="http://schemas.microsoft.com/office/drawing/2014/main" id="{64F7CDA5-B2D5-FBA8-20C8-D5DC4482720E}"/>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2188">
              <a:defRPr sz="2400">
                <a:solidFill>
                  <a:schemeClr val="tx1"/>
                </a:solidFill>
                <a:latin typeface="Arial" panose="020B0604020202020204" pitchFamily="34" charset="0"/>
              </a:defRPr>
            </a:lvl1pPr>
            <a:lvl2pPr marL="742950" indent="-285750" defTabSz="992188">
              <a:defRPr sz="2400">
                <a:solidFill>
                  <a:schemeClr val="tx1"/>
                </a:solidFill>
                <a:latin typeface="Arial" panose="020B0604020202020204" pitchFamily="34" charset="0"/>
              </a:defRPr>
            </a:lvl2pPr>
            <a:lvl3pPr marL="1143000" indent="-228600" defTabSz="992188">
              <a:defRPr sz="2400">
                <a:solidFill>
                  <a:schemeClr val="tx1"/>
                </a:solidFill>
                <a:latin typeface="Arial" panose="020B0604020202020204" pitchFamily="34" charset="0"/>
              </a:defRPr>
            </a:lvl3pPr>
            <a:lvl4pPr marL="1600200" indent="-228600" defTabSz="992188">
              <a:defRPr sz="2400">
                <a:solidFill>
                  <a:schemeClr val="tx1"/>
                </a:solidFill>
                <a:latin typeface="Arial" panose="020B0604020202020204" pitchFamily="34" charset="0"/>
              </a:defRPr>
            </a:lvl4pPr>
            <a:lvl5pPr marL="2057400" indent="-228600" defTabSz="992188">
              <a:defRPr sz="2400">
                <a:solidFill>
                  <a:schemeClr val="tx1"/>
                </a:solidFill>
                <a:latin typeface="Arial" panose="020B0604020202020204" pitchFamily="34" charset="0"/>
              </a:defRPr>
            </a:lvl5pPr>
            <a:lvl6pPr marL="2514600" indent="-228600" defTabSz="9921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21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21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2188"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92188" rtl="0" eaLnBrk="0" fontAlgn="base" latinLnBrk="0" hangingPunct="0">
              <a:lnSpc>
                <a:spcPct val="100000"/>
              </a:lnSpc>
              <a:spcBef>
                <a:spcPct val="0"/>
              </a:spcBef>
              <a:spcAft>
                <a:spcPct val="0"/>
              </a:spcAft>
              <a:buClrTx/>
              <a:buSzTx/>
              <a:buFontTx/>
              <a:buNone/>
              <a:tabLst/>
              <a:defRPr/>
            </a:pPr>
            <a:fld id="{778BD164-D7F5-4665-9EBC-5CC53FCBDB42}" type="slidenum">
              <a:rPr kumimoji="0" lang="en-US" altLang="en-US" sz="1000" b="0" i="1"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92188" rtl="0" eaLnBrk="0" fontAlgn="base" latinLnBrk="0" hangingPunct="0">
                <a:lnSpc>
                  <a:spcPct val="100000"/>
                </a:lnSpc>
                <a:spcBef>
                  <a:spcPct val="0"/>
                </a:spcBef>
                <a:spcAft>
                  <a:spcPct val="0"/>
                </a:spcAft>
                <a:buClrTx/>
                <a:buSzTx/>
                <a:buFontTx/>
                <a:buNone/>
                <a:tabLst/>
                <a:defRPr/>
              </a:pPr>
              <a:t>23</a:t>
            </a:fld>
            <a:endPar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BD900860-D085-FD25-2702-33E582995A1B}"/>
              </a:ext>
            </a:extLst>
          </p:cNvPr>
          <p:cNvSpPr>
            <a:spLocks noGrp="1" noRot="1" noChangeAspect="1" noChangeArrowheads="1" noTextEdit="1"/>
          </p:cNvSpPr>
          <p:nvPr>
            <p:ph type="sldImg"/>
          </p:nvPr>
        </p:nvSpPr>
        <p:spPr>
          <a:ln/>
        </p:spPr>
      </p:sp>
      <p:sp>
        <p:nvSpPr>
          <p:cNvPr id="83971" name="Notes Placeholder 2">
            <a:extLst>
              <a:ext uri="{FF2B5EF4-FFF2-40B4-BE49-F238E27FC236}">
                <a16:creationId xmlns:a16="http://schemas.microsoft.com/office/drawing/2014/main" id="{B0814B5E-B5C8-3CAF-090B-ED5E6139F5F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171450" indent="-171450">
              <a:buFontTx/>
              <a:buChar char="-"/>
            </a:pPr>
            <a:r>
              <a:rPr lang="en-US" altLang="en-US"/>
              <a:t>Unitary heaters can be used to your advantage by directing heat only where heat is needed. </a:t>
            </a:r>
          </a:p>
          <a:p>
            <a:pPr marL="171450" indent="-171450">
              <a:buFontTx/>
              <a:buChar char="-"/>
            </a:pPr>
            <a:r>
              <a:rPr lang="en-US" altLang="en-US"/>
              <a:t>Some applications only require specific areas to be heated, such as a work station. Other areas such as storage areas may not need heat. </a:t>
            </a:r>
          </a:p>
          <a:p>
            <a:pPr marL="171450" indent="-171450">
              <a:buFontTx/>
              <a:buChar char="-"/>
            </a:pPr>
            <a:r>
              <a:rPr lang="en-US" altLang="en-US"/>
              <a:t>This type of application is called spot heating.</a:t>
            </a:r>
          </a:p>
          <a:p>
            <a:pPr marL="171450" indent="-171450">
              <a:buFontTx/>
              <a:buChar char="-"/>
            </a:pPr>
            <a:r>
              <a:rPr lang="en-US" altLang="en-US"/>
              <a:t>Spot heating can be achieved with straight heaters. But to maximize heat distribution in a specified area, a U-tube design may be a better choice.</a:t>
            </a:r>
          </a:p>
        </p:txBody>
      </p:sp>
      <p:sp>
        <p:nvSpPr>
          <p:cNvPr id="83972" name="Slide Number Placeholder 3">
            <a:extLst>
              <a:ext uri="{FF2B5EF4-FFF2-40B4-BE49-F238E27FC236}">
                <a16:creationId xmlns:a16="http://schemas.microsoft.com/office/drawing/2014/main" id="{8908D54F-6B91-286E-D8A2-49C42EEB5B00}"/>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2188">
              <a:defRPr sz="2400">
                <a:solidFill>
                  <a:schemeClr val="tx1"/>
                </a:solidFill>
                <a:latin typeface="Arial" panose="020B0604020202020204" pitchFamily="34" charset="0"/>
              </a:defRPr>
            </a:lvl1pPr>
            <a:lvl2pPr marL="742950" indent="-285750" defTabSz="992188">
              <a:defRPr sz="2400">
                <a:solidFill>
                  <a:schemeClr val="tx1"/>
                </a:solidFill>
                <a:latin typeface="Arial" panose="020B0604020202020204" pitchFamily="34" charset="0"/>
              </a:defRPr>
            </a:lvl2pPr>
            <a:lvl3pPr marL="1143000" indent="-228600" defTabSz="992188">
              <a:defRPr sz="2400">
                <a:solidFill>
                  <a:schemeClr val="tx1"/>
                </a:solidFill>
                <a:latin typeface="Arial" panose="020B0604020202020204" pitchFamily="34" charset="0"/>
              </a:defRPr>
            </a:lvl3pPr>
            <a:lvl4pPr marL="1600200" indent="-228600" defTabSz="992188">
              <a:defRPr sz="2400">
                <a:solidFill>
                  <a:schemeClr val="tx1"/>
                </a:solidFill>
                <a:latin typeface="Arial" panose="020B0604020202020204" pitchFamily="34" charset="0"/>
              </a:defRPr>
            </a:lvl4pPr>
            <a:lvl5pPr marL="2057400" indent="-228600" defTabSz="992188">
              <a:defRPr sz="2400">
                <a:solidFill>
                  <a:schemeClr val="tx1"/>
                </a:solidFill>
                <a:latin typeface="Arial" panose="020B0604020202020204" pitchFamily="34" charset="0"/>
              </a:defRPr>
            </a:lvl5pPr>
            <a:lvl6pPr marL="2514600" indent="-228600" defTabSz="9921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21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21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2188"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92188" rtl="0" eaLnBrk="0" fontAlgn="base" latinLnBrk="0" hangingPunct="0">
              <a:lnSpc>
                <a:spcPct val="100000"/>
              </a:lnSpc>
              <a:spcBef>
                <a:spcPct val="0"/>
              </a:spcBef>
              <a:spcAft>
                <a:spcPct val="0"/>
              </a:spcAft>
              <a:buClrTx/>
              <a:buSzTx/>
              <a:buFontTx/>
              <a:buNone/>
              <a:tabLst/>
              <a:defRPr/>
            </a:pPr>
            <a:fld id="{C0EFD4DC-C796-4952-95EC-20ADC61EEABD}" type="slidenum">
              <a:rPr kumimoji="0" lang="en-US" altLang="en-US" sz="1000" b="0" i="1"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92188" rtl="0" eaLnBrk="0" fontAlgn="base" latinLnBrk="0" hangingPunct="0">
                <a:lnSpc>
                  <a:spcPct val="100000"/>
                </a:lnSpc>
                <a:spcBef>
                  <a:spcPct val="0"/>
                </a:spcBef>
                <a:spcAft>
                  <a:spcPct val="0"/>
                </a:spcAft>
                <a:buClrTx/>
                <a:buSzTx/>
                <a:buFontTx/>
                <a:buNone/>
                <a:tabLst/>
                <a:defRPr/>
              </a:pPr>
              <a:t>24</a:t>
            </a:fld>
            <a:endPar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9B288E2D-1B57-08CD-73DE-E13B15433F4F}"/>
              </a:ext>
            </a:extLst>
          </p:cNvPr>
          <p:cNvSpPr>
            <a:spLocks noGrp="1" noRot="1" noChangeAspect="1" noChangeArrowheads="1" noTextEdit="1"/>
          </p:cNvSpPr>
          <p:nvPr>
            <p:ph type="sldImg"/>
          </p:nvPr>
        </p:nvSpPr>
        <p:spPr>
          <a:ln/>
        </p:spPr>
      </p:sp>
      <p:sp>
        <p:nvSpPr>
          <p:cNvPr id="86019" name="Notes Placeholder 2">
            <a:extLst>
              <a:ext uri="{FF2B5EF4-FFF2-40B4-BE49-F238E27FC236}">
                <a16:creationId xmlns:a16="http://schemas.microsoft.com/office/drawing/2014/main" id="{61271AA6-A77E-F697-64D0-1FBFE3E3883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86020" name="Slide Number Placeholder 3">
            <a:extLst>
              <a:ext uri="{FF2B5EF4-FFF2-40B4-BE49-F238E27FC236}">
                <a16:creationId xmlns:a16="http://schemas.microsoft.com/office/drawing/2014/main" id="{1538B3F0-778A-0E89-F0E0-B25D1DA35CCD}"/>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2188">
              <a:defRPr sz="2400">
                <a:solidFill>
                  <a:schemeClr val="tx1"/>
                </a:solidFill>
                <a:latin typeface="Arial" panose="020B0604020202020204" pitchFamily="34" charset="0"/>
              </a:defRPr>
            </a:lvl1pPr>
            <a:lvl2pPr marL="742950" indent="-285750" defTabSz="992188">
              <a:defRPr sz="2400">
                <a:solidFill>
                  <a:schemeClr val="tx1"/>
                </a:solidFill>
                <a:latin typeface="Arial" panose="020B0604020202020204" pitchFamily="34" charset="0"/>
              </a:defRPr>
            </a:lvl2pPr>
            <a:lvl3pPr marL="1143000" indent="-228600" defTabSz="992188">
              <a:defRPr sz="2400">
                <a:solidFill>
                  <a:schemeClr val="tx1"/>
                </a:solidFill>
                <a:latin typeface="Arial" panose="020B0604020202020204" pitchFamily="34" charset="0"/>
              </a:defRPr>
            </a:lvl3pPr>
            <a:lvl4pPr marL="1600200" indent="-228600" defTabSz="992188">
              <a:defRPr sz="2400">
                <a:solidFill>
                  <a:schemeClr val="tx1"/>
                </a:solidFill>
                <a:latin typeface="Arial" panose="020B0604020202020204" pitchFamily="34" charset="0"/>
              </a:defRPr>
            </a:lvl4pPr>
            <a:lvl5pPr marL="2057400" indent="-228600" defTabSz="992188">
              <a:defRPr sz="2400">
                <a:solidFill>
                  <a:schemeClr val="tx1"/>
                </a:solidFill>
                <a:latin typeface="Arial" panose="020B0604020202020204" pitchFamily="34" charset="0"/>
              </a:defRPr>
            </a:lvl5pPr>
            <a:lvl6pPr marL="2514600" indent="-228600" defTabSz="9921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21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21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2188"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92188" rtl="0" eaLnBrk="0" fontAlgn="base" latinLnBrk="0" hangingPunct="0">
              <a:lnSpc>
                <a:spcPct val="100000"/>
              </a:lnSpc>
              <a:spcBef>
                <a:spcPct val="0"/>
              </a:spcBef>
              <a:spcAft>
                <a:spcPct val="0"/>
              </a:spcAft>
              <a:buClrTx/>
              <a:buSzTx/>
              <a:buFontTx/>
              <a:buNone/>
              <a:tabLst/>
              <a:defRPr/>
            </a:pPr>
            <a:fld id="{DEEF1324-682E-491A-8FA2-3E1C0A4BC792}" type="slidenum">
              <a:rPr kumimoji="0" lang="en-US" altLang="en-US" sz="1000" b="0" i="1"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92188" rtl="0" eaLnBrk="0" fontAlgn="base" latinLnBrk="0" hangingPunct="0">
                <a:lnSpc>
                  <a:spcPct val="100000"/>
                </a:lnSpc>
                <a:spcBef>
                  <a:spcPct val="0"/>
                </a:spcBef>
                <a:spcAft>
                  <a:spcPct val="0"/>
                </a:spcAft>
                <a:buClrTx/>
                <a:buSzTx/>
                <a:buFontTx/>
                <a:buNone/>
                <a:tabLst/>
                <a:defRPr/>
              </a:pPr>
              <a:t>25</a:t>
            </a:fld>
            <a:endPar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2074A357-2F45-BE37-1A01-ABBEFF8A1FBA}"/>
              </a:ext>
            </a:extLst>
          </p:cNvPr>
          <p:cNvSpPr>
            <a:spLocks noGrp="1" noRot="1" noChangeAspect="1" noChangeArrowheads="1" noTextEdit="1"/>
          </p:cNvSpPr>
          <p:nvPr>
            <p:ph type="sldImg"/>
          </p:nvPr>
        </p:nvSpPr>
        <p:spPr>
          <a:ln/>
        </p:spPr>
      </p:sp>
      <p:sp>
        <p:nvSpPr>
          <p:cNvPr id="90115" name="Notes Placeholder 2">
            <a:extLst>
              <a:ext uri="{FF2B5EF4-FFF2-40B4-BE49-F238E27FC236}">
                <a16:creationId xmlns:a16="http://schemas.microsoft.com/office/drawing/2014/main" id="{C9A58036-7EE3-003A-4FF2-DB2E91DE053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90116" name="Slide Number Placeholder 3">
            <a:extLst>
              <a:ext uri="{FF2B5EF4-FFF2-40B4-BE49-F238E27FC236}">
                <a16:creationId xmlns:a16="http://schemas.microsoft.com/office/drawing/2014/main" id="{33F0D4C4-5374-948A-91B4-60A20BC12625}"/>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92188">
              <a:defRPr sz="2400">
                <a:solidFill>
                  <a:schemeClr val="tx1"/>
                </a:solidFill>
                <a:latin typeface="Arial" panose="020B0604020202020204" pitchFamily="34" charset="0"/>
              </a:defRPr>
            </a:lvl1pPr>
            <a:lvl2pPr marL="742950" indent="-285750" defTabSz="992188">
              <a:defRPr sz="2400">
                <a:solidFill>
                  <a:schemeClr val="tx1"/>
                </a:solidFill>
                <a:latin typeface="Arial" panose="020B0604020202020204" pitchFamily="34" charset="0"/>
              </a:defRPr>
            </a:lvl2pPr>
            <a:lvl3pPr marL="1143000" indent="-228600" defTabSz="992188">
              <a:defRPr sz="2400">
                <a:solidFill>
                  <a:schemeClr val="tx1"/>
                </a:solidFill>
                <a:latin typeface="Arial" panose="020B0604020202020204" pitchFamily="34" charset="0"/>
              </a:defRPr>
            </a:lvl3pPr>
            <a:lvl4pPr marL="1600200" indent="-228600" defTabSz="992188">
              <a:defRPr sz="2400">
                <a:solidFill>
                  <a:schemeClr val="tx1"/>
                </a:solidFill>
                <a:latin typeface="Arial" panose="020B0604020202020204" pitchFamily="34" charset="0"/>
              </a:defRPr>
            </a:lvl4pPr>
            <a:lvl5pPr marL="2057400" indent="-228600" defTabSz="992188">
              <a:defRPr sz="2400">
                <a:solidFill>
                  <a:schemeClr val="tx1"/>
                </a:solidFill>
                <a:latin typeface="Arial" panose="020B0604020202020204" pitchFamily="34" charset="0"/>
              </a:defRPr>
            </a:lvl5pPr>
            <a:lvl6pPr marL="2514600" indent="-228600" defTabSz="9921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21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21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2188"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92188" rtl="0" eaLnBrk="0" fontAlgn="base" latinLnBrk="0" hangingPunct="0">
              <a:lnSpc>
                <a:spcPct val="100000"/>
              </a:lnSpc>
              <a:spcBef>
                <a:spcPct val="0"/>
              </a:spcBef>
              <a:spcAft>
                <a:spcPct val="0"/>
              </a:spcAft>
              <a:buClrTx/>
              <a:buSzTx/>
              <a:buFontTx/>
              <a:buNone/>
              <a:tabLst/>
              <a:defRPr/>
            </a:pPr>
            <a:fld id="{3115439D-281D-472A-A83C-C2A3D4F74112}" type="slidenum">
              <a:rPr kumimoji="0" lang="en-US" altLang="en-US" sz="1000" b="0" i="1"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92188" rtl="0" eaLnBrk="0" fontAlgn="base" latinLnBrk="0" hangingPunct="0">
                <a:lnSpc>
                  <a:spcPct val="100000"/>
                </a:lnSpc>
                <a:spcBef>
                  <a:spcPct val="0"/>
                </a:spcBef>
                <a:spcAft>
                  <a:spcPct val="0"/>
                </a:spcAft>
                <a:buClrTx/>
                <a:buSzTx/>
                <a:buFontTx/>
                <a:buNone/>
                <a:tabLst/>
                <a:defRPr/>
              </a:pPr>
              <a:t>26</a:t>
            </a:fld>
            <a:endParaRPr kumimoji="0" lang="en-US" altLang="en-US" sz="10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13FAE40E-C0CA-E8F0-9B5F-2C3C6092F2CD}"/>
              </a:ext>
            </a:extLst>
          </p:cNvPr>
          <p:cNvSpPr>
            <a:spLocks noGrp="1" noRot="1" noChangeAspect="1" noChangeArrowheads="1" noTextEdit="1"/>
          </p:cNvSpPr>
          <p:nvPr>
            <p:ph type="sldImg"/>
          </p:nvPr>
        </p:nvSpPr>
        <p:spPr>
          <a:xfrm>
            <a:off x="695325" y="1171575"/>
            <a:ext cx="5619750" cy="3162300"/>
          </a:xfrm>
          <a:ln/>
        </p:spPr>
      </p:sp>
      <p:sp>
        <p:nvSpPr>
          <p:cNvPr id="3" name="Notes Placeholder 2">
            <a:extLst>
              <a:ext uri="{FF2B5EF4-FFF2-40B4-BE49-F238E27FC236}">
                <a16:creationId xmlns:a16="http://schemas.microsoft.com/office/drawing/2014/main" id="{B7CCB07C-E595-5243-3155-1757539FB024}"/>
              </a:ext>
            </a:extLst>
          </p:cNvPr>
          <p:cNvSpPr>
            <a:spLocks noGrp="1"/>
          </p:cNvSpPr>
          <p:nvPr>
            <p:ph type="body" idx="1"/>
          </p:nvPr>
        </p:nvSpPr>
        <p:spPr/>
        <p:txBody>
          <a:bodyPr/>
          <a:lstStyle/>
          <a:p>
            <a:pPr marL="228600" indent="-228600">
              <a:lnSpc>
                <a:spcPct val="90000"/>
              </a:lnSpc>
              <a:spcBef>
                <a:spcPct val="20000"/>
              </a:spcBef>
              <a:buFontTx/>
              <a:buAutoNum type="arabicPeriod"/>
              <a:defRPr/>
            </a:pPr>
            <a:endParaRPr lang="en-US" altLang="en-US" dirty="0">
              <a:latin typeface="Arial" panose="020B0604020202020204" pitchFamily="34" charset="0"/>
            </a:endParaRPr>
          </a:p>
        </p:txBody>
      </p:sp>
      <p:sp>
        <p:nvSpPr>
          <p:cNvPr id="92164" name="Slide Number Placeholder 3">
            <a:extLst>
              <a:ext uri="{FF2B5EF4-FFF2-40B4-BE49-F238E27FC236}">
                <a16:creationId xmlns:a16="http://schemas.microsoft.com/office/drawing/2014/main" id="{DF6EEDF7-35A6-D0C3-E9CF-EC64E5860CA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AEF6FC-FDB6-4C4A-9940-8F707AB7A6A4}"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0F2E1DDE-B5DD-42FE-ACEE-99584D134E70}"/>
              </a:ext>
            </a:extLst>
          </p:cNvPr>
          <p:cNvSpPr>
            <a:spLocks noGrp="1" noRot="1" noChangeAspect="1" noChangeArrowheads="1" noTextEdit="1"/>
          </p:cNvSpPr>
          <p:nvPr>
            <p:ph type="sldImg"/>
          </p:nvPr>
        </p:nvSpPr>
        <p:spPr>
          <a:ln/>
        </p:spPr>
      </p:sp>
      <p:sp>
        <p:nvSpPr>
          <p:cNvPr id="86019" name="Notes Placeholder 2">
            <a:extLst>
              <a:ext uri="{FF2B5EF4-FFF2-40B4-BE49-F238E27FC236}">
                <a16:creationId xmlns:a16="http://schemas.microsoft.com/office/drawing/2014/main" id="{7495850D-45EE-4C23-A028-6556F15603B7}"/>
              </a:ext>
            </a:extLst>
          </p:cNvPr>
          <p:cNvSpPr>
            <a:spLocks noGrp="1" noChangeArrowheads="1"/>
          </p:cNvSpPr>
          <p:nvPr>
            <p:ph type="body" idx="1"/>
          </p:nvPr>
        </p:nvSpPr>
        <p:spPr>
          <a:noFill/>
        </p:spPr>
        <p:txBody>
          <a:bodyPr/>
          <a:lstStyle/>
          <a:p>
            <a:endParaRPr lang="en-US" altLang="en-US"/>
          </a:p>
        </p:txBody>
      </p:sp>
      <p:sp>
        <p:nvSpPr>
          <p:cNvPr id="86020" name="Slide Number Placeholder 3">
            <a:extLst>
              <a:ext uri="{FF2B5EF4-FFF2-40B4-BE49-F238E27FC236}">
                <a16:creationId xmlns:a16="http://schemas.microsoft.com/office/drawing/2014/main" id="{94A38495-792F-4594-8F25-B3B23D91B07E}"/>
              </a:ext>
            </a:extLst>
          </p:cNvPr>
          <p:cNvSpPr>
            <a:spLocks noGrp="1"/>
          </p:cNvSpPr>
          <p:nvPr>
            <p:ph type="sldNum" sz="quarter" idx="5"/>
          </p:nvPr>
        </p:nvSpPr>
        <p:spPr>
          <a:noFill/>
        </p:spPr>
        <p:txBody>
          <a:bodyPr/>
          <a:lstStyle>
            <a:lvl1pPr defTabSz="992188">
              <a:defRPr sz="2400">
                <a:solidFill>
                  <a:schemeClr val="tx1"/>
                </a:solidFill>
                <a:latin typeface="Arial" panose="020B0604020202020204" pitchFamily="34" charset="0"/>
              </a:defRPr>
            </a:lvl1pPr>
            <a:lvl2pPr marL="742950" indent="-285750" defTabSz="992188">
              <a:defRPr sz="2400">
                <a:solidFill>
                  <a:schemeClr val="tx1"/>
                </a:solidFill>
                <a:latin typeface="Arial" panose="020B0604020202020204" pitchFamily="34" charset="0"/>
              </a:defRPr>
            </a:lvl2pPr>
            <a:lvl3pPr marL="1143000" indent="-228600" defTabSz="992188">
              <a:defRPr sz="2400">
                <a:solidFill>
                  <a:schemeClr val="tx1"/>
                </a:solidFill>
                <a:latin typeface="Arial" panose="020B0604020202020204" pitchFamily="34" charset="0"/>
              </a:defRPr>
            </a:lvl3pPr>
            <a:lvl4pPr marL="1600200" indent="-228600" defTabSz="992188">
              <a:defRPr sz="2400">
                <a:solidFill>
                  <a:schemeClr val="tx1"/>
                </a:solidFill>
                <a:latin typeface="Arial" panose="020B0604020202020204" pitchFamily="34" charset="0"/>
              </a:defRPr>
            </a:lvl4pPr>
            <a:lvl5pPr marL="2057400" indent="-228600" defTabSz="992188">
              <a:defRPr sz="2400">
                <a:solidFill>
                  <a:schemeClr val="tx1"/>
                </a:solidFill>
                <a:latin typeface="Arial" panose="020B0604020202020204" pitchFamily="34" charset="0"/>
              </a:defRPr>
            </a:lvl5pPr>
            <a:lvl6pPr marL="2514600" indent="-228600" defTabSz="9921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921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921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92188" eaLnBrk="0" fontAlgn="base" hangingPunct="0">
              <a:spcBef>
                <a:spcPct val="0"/>
              </a:spcBef>
              <a:spcAft>
                <a:spcPct val="0"/>
              </a:spcAft>
              <a:defRPr sz="2400">
                <a:solidFill>
                  <a:schemeClr val="tx1"/>
                </a:solidFill>
                <a:latin typeface="Arial" panose="020B0604020202020204" pitchFamily="34" charset="0"/>
              </a:defRPr>
            </a:lvl9pPr>
          </a:lstStyle>
          <a:p>
            <a:fld id="{5FB924CA-C680-451B-B10F-D81558E386E1}" type="slidenum">
              <a:rPr lang="en-US" altLang="en-US" sz="1000">
                <a:solidFill>
                  <a:srgbClr val="000000"/>
                </a:solidFill>
                <a:latin typeface="Times New Roman" panose="02020603050405020304" pitchFamily="18" charset="0"/>
              </a:rPr>
              <a:pPr/>
              <a:t>33</a:t>
            </a:fld>
            <a:endParaRPr lang="en-US" altLang="en-US" sz="1000">
              <a:solidFill>
                <a:srgbClr val="000000"/>
              </a:solidFill>
              <a:latin typeface="Times New Roman" panose="02020603050405020304"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4C00F16B-76A4-4377-890E-8903BFCFE573}"/>
              </a:ext>
            </a:extLst>
          </p:cNvPr>
          <p:cNvSpPr>
            <a:spLocks noGrp="1" noChangeArrowheads="1"/>
          </p:cNvSpPr>
          <p:nvPr>
            <p:ph type="sldNum" sz="quarter" idx="5"/>
          </p:nvPr>
        </p:nvSpPr>
        <p:spPr>
          <a:noFill/>
        </p:spPr>
        <p:txBody>
          <a:bodyPr/>
          <a:lstStyle>
            <a:lvl1pPr defTabSz="957263">
              <a:defRPr sz="2400">
                <a:solidFill>
                  <a:schemeClr val="tx1"/>
                </a:solidFill>
                <a:latin typeface="Arial" panose="020B0604020202020204" pitchFamily="34" charset="0"/>
              </a:defRPr>
            </a:lvl1pPr>
            <a:lvl2pPr marL="742950" indent="-285750" defTabSz="957263">
              <a:defRPr sz="2400">
                <a:solidFill>
                  <a:schemeClr val="tx1"/>
                </a:solidFill>
                <a:latin typeface="Arial" panose="020B0604020202020204" pitchFamily="34" charset="0"/>
              </a:defRPr>
            </a:lvl2pPr>
            <a:lvl3pPr marL="1143000" indent="-228600" defTabSz="957263">
              <a:defRPr sz="2400">
                <a:solidFill>
                  <a:schemeClr val="tx1"/>
                </a:solidFill>
                <a:latin typeface="Arial" panose="020B0604020202020204" pitchFamily="34" charset="0"/>
              </a:defRPr>
            </a:lvl3pPr>
            <a:lvl4pPr marL="1600200" indent="-228600" defTabSz="957263">
              <a:defRPr sz="2400">
                <a:solidFill>
                  <a:schemeClr val="tx1"/>
                </a:solidFill>
                <a:latin typeface="Arial" panose="020B0604020202020204" pitchFamily="34" charset="0"/>
              </a:defRPr>
            </a:lvl4pPr>
            <a:lvl5pPr marL="2057400" indent="-228600" defTabSz="957263">
              <a:defRPr sz="2400">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2400">
                <a:solidFill>
                  <a:schemeClr val="tx1"/>
                </a:solidFill>
                <a:latin typeface="Arial" panose="020B0604020202020204" pitchFamily="34" charset="0"/>
              </a:defRPr>
            </a:lvl9pPr>
          </a:lstStyle>
          <a:p>
            <a:fld id="{E613F99A-6BAA-4638-AB85-4B4A4384A870}" type="slidenum">
              <a:rPr lang="en-US" altLang="en-US" sz="1000">
                <a:latin typeface="Times New Roman" panose="02020603050405020304" pitchFamily="18" charset="0"/>
              </a:rPr>
              <a:pPr/>
              <a:t>34</a:t>
            </a:fld>
            <a:endParaRPr lang="en-US" altLang="en-US" sz="1000">
              <a:latin typeface="Times New Roman" panose="02020603050405020304" pitchFamily="18" charset="0"/>
            </a:endParaRPr>
          </a:p>
        </p:txBody>
      </p:sp>
      <p:sp>
        <p:nvSpPr>
          <p:cNvPr id="88067" name="Rectangle 2">
            <a:extLst>
              <a:ext uri="{FF2B5EF4-FFF2-40B4-BE49-F238E27FC236}">
                <a16:creationId xmlns:a16="http://schemas.microsoft.com/office/drawing/2014/main" id="{4FCEFB95-1230-4206-A4E3-7721F30A264F}"/>
              </a:ext>
            </a:extLst>
          </p:cNvPr>
          <p:cNvSpPr>
            <a:spLocks noGrp="1" noRot="1" noChangeAspect="1" noChangeArrowheads="1" noTextEdit="1"/>
          </p:cNvSpPr>
          <p:nvPr>
            <p:ph type="sldImg"/>
          </p:nvPr>
        </p:nvSpPr>
        <p:spPr>
          <a:xfrm>
            <a:off x="393700" y="708025"/>
            <a:ext cx="6226175" cy="3503613"/>
          </a:xfrm>
          <a:ln cap="flat"/>
        </p:spPr>
      </p:sp>
      <p:sp>
        <p:nvSpPr>
          <p:cNvPr id="88068" name="Rectangle 3">
            <a:extLst>
              <a:ext uri="{FF2B5EF4-FFF2-40B4-BE49-F238E27FC236}">
                <a16:creationId xmlns:a16="http://schemas.microsoft.com/office/drawing/2014/main" id="{EADF0C3C-E66A-471D-B226-24AE3C64C696}"/>
              </a:ext>
            </a:extLst>
          </p:cNvPr>
          <p:cNvSpPr>
            <a:spLocks noGrp="1" noChangeArrowheads="1"/>
          </p:cNvSpPr>
          <p:nvPr>
            <p:ph type="body" idx="1"/>
          </p:nvPr>
        </p:nvSpPr>
        <p:spPr>
          <a:xfrm>
            <a:off x="935038" y="4449763"/>
            <a:ext cx="5140325" cy="4219575"/>
          </a:xfrm>
          <a:noFill/>
        </p:spPr>
        <p:txBody>
          <a:bodyPr lIns="93853" tIns="47722" rIns="93853" bIns="47722"/>
          <a:lstStyle/>
          <a:p>
            <a:pPr>
              <a:lnSpc>
                <a:spcPct val="90000"/>
              </a:lnSpc>
              <a:spcBef>
                <a:spcPct val="40000"/>
              </a:spcBef>
              <a:buFontTx/>
              <a:buChar char="-"/>
            </a:pPr>
            <a:r>
              <a:rPr lang="en-US" altLang="en-US">
                <a:latin typeface="Arial" panose="020B0604020202020204" pitchFamily="34" charset="0"/>
              </a:rPr>
              <a:t>This is a complete drawing with a legend, and a schedule.  </a:t>
            </a:r>
          </a:p>
          <a:p>
            <a:pPr>
              <a:lnSpc>
                <a:spcPct val="90000"/>
              </a:lnSpc>
              <a:spcBef>
                <a:spcPct val="40000"/>
              </a:spcBef>
              <a:buFontTx/>
              <a:buChar char="-"/>
            </a:pPr>
            <a:r>
              <a:rPr lang="en-US" altLang="en-US">
                <a:latin typeface="Arial" panose="020B0604020202020204" pitchFamily="34" charset="0"/>
              </a:rPr>
              <a:t>This is an affective way of getting RG equipment specified.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D09E4978-186E-4C4A-BFA1-F02820BFB39D}"/>
              </a:ext>
            </a:extLst>
          </p:cNvPr>
          <p:cNvSpPr>
            <a:spLocks noGrp="1" noChangeArrowheads="1"/>
          </p:cNvSpPr>
          <p:nvPr>
            <p:ph type="sldNum" sz="quarter" idx="5"/>
          </p:nvPr>
        </p:nvSpPr>
        <p:spPr>
          <a:noFill/>
        </p:spPr>
        <p:txBody>
          <a:bodyPr/>
          <a:lstStyle>
            <a:lvl1pPr defTabSz="957263">
              <a:defRPr sz="2400">
                <a:solidFill>
                  <a:schemeClr val="tx1"/>
                </a:solidFill>
                <a:latin typeface="Arial" panose="020B0604020202020204" pitchFamily="34" charset="0"/>
              </a:defRPr>
            </a:lvl1pPr>
            <a:lvl2pPr marL="742950" indent="-285750" defTabSz="957263">
              <a:defRPr sz="2400">
                <a:solidFill>
                  <a:schemeClr val="tx1"/>
                </a:solidFill>
                <a:latin typeface="Arial" panose="020B0604020202020204" pitchFamily="34" charset="0"/>
              </a:defRPr>
            </a:lvl2pPr>
            <a:lvl3pPr marL="1143000" indent="-228600" defTabSz="957263">
              <a:defRPr sz="2400">
                <a:solidFill>
                  <a:schemeClr val="tx1"/>
                </a:solidFill>
                <a:latin typeface="Arial" panose="020B0604020202020204" pitchFamily="34" charset="0"/>
              </a:defRPr>
            </a:lvl3pPr>
            <a:lvl4pPr marL="1600200" indent="-228600" defTabSz="957263">
              <a:defRPr sz="2400">
                <a:solidFill>
                  <a:schemeClr val="tx1"/>
                </a:solidFill>
                <a:latin typeface="Arial" panose="020B0604020202020204" pitchFamily="34" charset="0"/>
              </a:defRPr>
            </a:lvl4pPr>
            <a:lvl5pPr marL="2057400" indent="-228600" defTabSz="957263">
              <a:defRPr sz="2400">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2400">
                <a:solidFill>
                  <a:schemeClr val="tx1"/>
                </a:solidFill>
                <a:latin typeface="Arial" panose="020B0604020202020204" pitchFamily="34" charset="0"/>
              </a:defRPr>
            </a:lvl9pPr>
          </a:lstStyle>
          <a:p>
            <a:fld id="{2416043E-CFE9-4070-A779-722E20614A70}" type="slidenum">
              <a:rPr lang="en-US" altLang="en-US" sz="1000">
                <a:latin typeface="Times New Roman" panose="02020603050405020304" pitchFamily="18" charset="0"/>
              </a:rPr>
              <a:pPr/>
              <a:t>3</a:t>
            </a:fld>
            <a:endParaRPr lang="en-US" altLang="en-US" sz="1000">
              <a:latin typeface="Times New Roman" panose="02020603050405020304" pitchFamily="18" charset="0"/>
            </a:endParaRPr>
          </a:p>
        </p:txBody>
      </p:sp>
      <p:sp>
        <p:nvSpPr>
          <p:cNvPr id="53251" name="Rectangle 2">
            <a:extLst>
              <a:ext uri="{FF2B5EF4-FFF2-40B4-BE49-F238E27FC236}">
                <a16:creationId xmlns:a16="http://schemas.microsoft.com/office/drawing/2014/main" id="{75271755-1547-4E8A-BB43-B46C57DEDEE9}"/>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C27D324A-931B-4CC4-91EE-5464385D7C48}"/>
              </a:ext>
            </a:extLst>
          </p:cNvPr>
          <p:cNvSpPr>
            <a:spLocks noGrp="1" noChangeArrowheads="1"/>
          </p:cNvSpPr>
          <p:nvPr>
            <p:ph type="body" idx="1"/>
          </p:nvPr>
        </p:nvSpPr>
        <p:spPr/>
        <p:txBody>
          <a:bodyPr/>
          <a:lstStyle/>
          <a:p>
            <a:pPr>
              <a:defRPr/>
            </a:pPr>
            <a:r>
              <a:rPr lang="en-US" dirty="0"/>
              <a:t>The number of burners and input for each must be specified in the design layout. The following factors should be considered when selecting burner</a:t>
            </a:r>
          </a:p>
          <a:p>
            <a:pPr marL="228600" indent="-228600">
              <a:buFontTx/>
              <a:buAutoNum type="arabicPeriod"/>
              <a:defRPr/>
            </a:pPr>
            <a:r>
              <a:rPr lang="en-US" dirty="0"/>
              <a:t>Heat gain and distribution required</a:t>
            </a:r>
          </a:p>
          <a:p>
            <a:pPr marL="228600" indent="-228600">
              <a:buFontTx/>
              <a:buAutoNum type="arabicPeriod"/>
              <a:defRPr/>
            </a:pPr>
            <a:r>
              <a:rPr lang="en-US" dirty="0"/>
              <a:t>Mounting height </a:t>
            </a:r>
          </a:p>
          <a:p>
            <a:pPr marL="228600" indent="-228600">
              <a:buFontTx/>
              <a:buAutoNum type="arabicPeriod"/>
              <a:defRPr/>
            </a:pPr>
            <a:r>
              <a:rPr lang="en-US" dirty="0"/>
              <a:t>Flow Units </a:t>
            </a:r>
          </a:p>
          <a:p>
            <a:pPr marL="228600" indent="-228600">
              <a:buFontTx/>
              <a:buAutoNum type="arabicPeriod"/>
              <a:defRPr/>
            </a:pPr>
            <a:r>
              <a:rPr lang="en-US" dirty="0"/>
              <a:t>Distance between the burners</a:t>
            </a:r>
          </a:p>
          <a:p>
            <a:pPr marL="228600" indent="-228600">
              <a:buFontTx/>
              <a:buAutoNum type="arabicPeriod"/>
              <a:defRPr/>
            </a:pPr>
            <a:r>
              <a:rPr lang="en-US" dirty="0"/>
              <a:t>Tail Pipe Lengths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BE54AFE3-6BB4-4BEB-A0CA-D529B1623C65}"/>
              </a:ext>
            </a:extLst>
          </p:cNvPr>
          <p:cNvSpPr>
            <a:spLocks noGrp="1" noChangeArrowheads="1"/>
          </p:cNvSpPr>
          <p:nvPr>
            <p:ph type="sldNum" sz="quarter" idx="5"/>
          </p:nvPr>
        </p:nvSpPr>
        <p:spPr>
          <a:noFill/>
        </p:spPr>
        <p:txBody>
          <a:bodyPr/>
          <a:lstStyle>
            <a:lvl1pPr defTabSz="957263">
              <a:defRPr sz="2400">
                <a:solidFill>
                  <a:schemeClr val="tx1"/>
                </a:solidFill>
                <a:latin typeface="Arial" panose="020B0604020202020204" pitchFamily="34" charset="0"/>
              </a:defRPr>
            </a:lvl1pPr>
            <a:lvl2pPr marL="742950" indent="-285750" defTabSz="957263">
              <a:defRPr sz="2400">
                <a:solidFill>
                  <a:schemeClr val="tx1"/>
                </a:solidFill>
                <a:latin typeface="Arial" panose="020B0604020202020204" pitchFamily="34" charset="0"/>
              </a:defRPr>
            </a:lvl2pPr>
            <a:lvl3pPr marL="1143000" indent="-228600" defTabSz="957263">
              <a:defRPr sz="2400">
                <a:solidFill>
                  <a:schemeClr val="tx1"/>
                </a:solidFill>
                <a:latin typeface="Arial" panose="020B0604020202020204" pitchFamily="34" charset="0"/>
              </a:defRPr>
            </a:lvl3pPr>
            <a:lvl4pPr marL="1600200" indent="-228600" defTabSz="957263">
              <a:defRPr sz="2400">
                <a:solidFill>
                  <a:schemeClr val="tx1"/>
                </a:solidFill>
                <a:latin typeface="Arial" panose="020B0604020202020204" pitchFamily="34" charset="0"/>
              </a:defRPr>
            </a:lvl4pPr>
            <a:lvl5pPr marL="2057400" indent="-228600" defTabSz="957263">
              <a:defRPr sz="2400">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2400">
                <a:solidFill>
                  <a:schemeClr val="tx1"/>
                </a:solidFill>
                <a:latin typeface="Arial" panose="020B0604020202020204" pitchFamily="34" charset="0"/>
              </a:defRPr>
            </a:lvl9pPr>
          </a:lstStyle>
          <a:p>
            <a:fld id="{8EB141AE-4779-4677-A9CA-60BC4F9028FB}" type="slidenum">
              <a:rPr lang="en-US" altLang="en-US" sz="1000">
                <a:latin typeface="Times New Roman" panose="02020603050405020304" pitchFamily="18" charset="0"/>
              </a:rPr>
              <a:pPr/>
              <a:t>35</a:t>
            </a:fld>
            <a:endParaRPr lang="en-US" altLang="en-US" sz="1000">
              <a:latin typeface="Times New Roman" panose="02020603050405020304" pitchFamily="18" charset="0"/>
            </a:endParaRPr>
          </a:p>
        </p:txBody>
      </p:sp>
      <p:sp>
        <p:nvSpPr>
          <p:cNvPr id="90115" name="Rectangle 2">
            <a:extLst>
              <a:ext uri="{FF2B5EF4-FFF2-40B4-BE49-F238E27FC236}">
                <a16:creationId xmlns:a16="http://schemas.microsoft.com/office/drawing/2014/main" id="{F9C84F6A-CEC2-4347-BB20-3E6EB858C170}"/>
              </a:ext>
            </a:extLst>
          </p:cNvPr>
          <p:cNvSpPr>
            <a:spLocks noGrp="1" noRot="1" noChangeAspect="1" noChangeArrowheads="1" noTextEdit="1"/>
          </p:cNvSpPr>
          <p:nvPr>
            <p:ph type="sldImg"/>
          </p:nvPr>
        </p:nvSpPr>
        <p:spPr>
          <a:xfrm>
            <a:off x="393700" y="708025"/>
            <a:ext cx="6226175" cy="3503613"/>
          </a:xfrm>
          <a:ln cap="flat"/>
        </p:spPr>
      </p:sp>
      <p:sp>
        <p:nvSpPr>
          <p:cNvPr id="90116" name="Rectangle 3">
            <a:extLst>
              <a:ext uri="{FF2B5EF4-FFF2-40B4-BE49-F238E27FC236}">
                <a16:creationId xmlns:a16="http://schemas.microsoft.com/office/drawing/2014/main" id="{72E7A05C-D4C6-404A-9949-143D9679195B}"/>
              </a:ext>
            </a:extLst>
          </p:cNvPr>
          <p:cNvSpPr>
            <a:spLocks noGrp="1" noChangeArrowheads="1"/>
          </p:cNvSpPr>
          <p:nvPr>
            <p:ph type="body" idx="1"/>
          </p:nvPr>
        </p:nvSpPr>
        <p:spPr>
          <a:xfrm>
            <a:off x="935038" y="4449763"/>
            <a:ext cx="5140325" cy="4219575"/>
          </a:xfrm>
          <a:noFill/>
        </p:spPr>
        <p:txBody>
          <a:bodyPr lIns="93853" tIns="47722" rIns="93853" bIns="47722"/>
          <a:lstStyle/>
          <a:p>
            <a:pPr>
              <a:lnSpc>
                <a:spcPct val="90000"/>
              </a:lnSpc>
              <a:spcBef>
                <a:spcPct val="40000"/>
              </a:spcBef>
              <a:buFontTx/>
              <a:buChar char="-"/>
            </a:pPr>
            <a:r>
              <a:rPr lang="en-US" altLang="en-US">
                <a:latin typeface="Arial" panose="020B0604020202020204" pitchFamily="34" charset="0"/>
              </a:rPr>
              <a:t>This is a complete drawing with a legend, and a schedule.  </a:t>
            </a:r>
          </a:p>
          <a:p>
            <a:pPr>
              <a:lnSpc>
                <a:spcPct val="90000"/>
              </a:lnSpc>
              <a:spcBef>
                <a:spcPct val="40000"/>
              </a:spcBef>
              <a:buFontTx/>
              <a:buChar char="-"/>
            </a:pPr>
            <a:r>
              <a:rPr lang="en-US" altLang="en-US">
                <a:latin typeface="Arial" panose="020B0604020202020204" pitchFamily="34" charset="0"/>
              </a:rPr>
              <a:t>This is an affective way of getting RG equipment specified.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B6EC680E-B67D-4C8D-AD43-E5EEC7C93D18}"/>
              </a:ext>
            </a:extLst>
          </p:cNvPr>
          <p:cNvSpPr>
            <a:spLocks noGrp="1" noChangeArrowheads="1"/>
          </p:cNvSpPr>
          <p:nvPr>
            <p:ph type="sldNum" sz="quarter" idx="5"/>
          </p:nvPr>
        </p:nvSpPr>
        <p:spPr>
          <a:noFill/>
        </p:spPr>
        <p:txBody>
          <a:bodyPr/>
          <a:lstStyle>
            <a:lvl1pPr defTabSz="957263">
              <a:defRPr sz="2400">
                <a:solidFill>
                  <a:schemeClr val="tx1"/>
                </a:solidFill>
                <a:latin typeface="Arial" panose="020B0604020202020204" pitchFamily="34" charset="0"/>
              </a:defRPr>
            </a:lvl1pPr>
            <a:lvl2pPr marL="742950" indent="-285750" defTabSz="957263">
              <a:defRPr sz="2400">
                <a:solidFill>
                  <a:schemeClr val="tx1"/>
                </a:solidFill>
                <a:latin typeface="Arial" panose="020B0604020202020204" pitchFamily="34" charset="0"/>
              </a:defRPr>
            </a:lvl2pPr>
            <a:lvl3pPr marL="1143000" indent="-228600" defTabSz="957263">
              <a:defRPr sz="2400">
                <a:solidFill>
                  <a:schemeClr val="tx1"/>
                </a:solidFill>
                <a:latin typeface="Arial" panose="020B0604020202020204" pitchFamily="34" charset="0"/>
              </a:defRPr>
            </a:lvl3pPr>
            <a:lvl4pPr marL="1600200" indent="-228600" defTabSz="957263">
              <a:defRPr sz="2400">
                <a:solidFill>
                  <a:schemeClr val="tx1"/>
                </a:solidFill>
                <a:latin typeface="Arial" panose="020B0604020202020204" pitchFamily="34" charset="0"/>
              </a:defRPr>
            </a:lvl4pPr>
            <a:lvl5pPr marL="2057400" indent="-228600" defTabSz="957263">
              <a:defRPr sz="2400">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2400">
                <a:solidFill>
                  <a:schemeClr val="tx1"/>
                </a:solidFill>
                <a:latin typeface="Arial" panose="020B0604020202020204" pitchFamily="34" charset="0"/>
              </a:defRPr>
            </a:lvl9pPr>
          </a:lstStyle>
          <a:p>
            <a:fld id="{B7EC5981-F326-4741-BAF1-051B42438623}" type="slidenum">
              <a:rPr lang="en-US" altLang="en-US" sz="1000">
                <a:latin typeface="Times New Roman" panose="02020603050405020304" pitchFamily="18" charset="0"/>
              </a:rPr>
              <a:pPr/>
              <a:t>36</a:t>
            </a:fld>
            <a:endParaRPr lang="en-US" altLang="en-US" sz="1000">
              <a:latin typeface="Times New Roman" panose="02020603050405020304" pitchFamily="18" charset="0"/>
            </a:endParaRPr>
          </a:p>
        </p:txBody>
      </p:sp>
      <p:sp>
        <p:nvSpPr>
          <p:cNvPr id="96259" name="Rectangle 2">
            <a:extLst>
              <a:ext uri="{FF2B5EF4-FFF2-40B4-BE49-F238E27FC236}">
                <a16:creationId xmlns:a16="http://schemas.microsoft.com/office/drawing/2014/main" id="{3BB59C1B-CF43-4032-B028-E284292FDF5C}"/>
              </a:ext>
            </a:extLst>
          </p:cNvPr>
          <p:cNvSpPr>
            <a:spLocks noGrp="1" noRot="1" noChangeAspect="1" noChangeArrowheads="1" noTextEdit="1"/>
          </p:cNvSpPr>
          <p:nvPr>
            <p:ph type="sldImg"/>
          </p:nvPr>
        </p:nvSpPr>
        <p:spPr>
          <a:xfrm>
            <a:off x="381000" y="703263"/>
            <a:ext cx="6248400" cy="3514725"/>
          </a:xfrm>
          <a:ln/>
        </p:spPr>
      </p:sp>
      <p:sp>
        <p:nvSpPr>
          <p:cNvPr id="96260" name="Rectangle 3">
            <a:extLst>
              <a:ext uri="{FF2B5EF4-FFF2-40B4-BE49-F238E27FC236}">
                <a16:creationId xmlns:a16="http://schemas.microsoft.com/office/drawing/2014/main" id="{98C137EF-92E6-4504-A9AB-0DD4A8083F56}"/>
              </a:ext>
            </a:extLst>
          </p:cNvPr>
          <p:cNvSpPr>
            <a:spLocks noGrp="1" noChangeArrowheads="1"/>
          </p:cNvSpPr>
          <p:nvPr>
            <p:ph type="body" idx="1"/>
          </p:nvPr>
        </p:nvSpPr>
        <p:spPr>
          <a:xfrm>
            <a:off x="701675" y="4452938"/>
            <a:ext cx="5607050" cy="4216400"/>
          </a:xfrm>
          <a:noFill/>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9E11EF26-E3E2-4A2E-9393-50883C000ADF}"/>
              </a:ext>
            </a:extLst>
          </p:cNvPr>
          <p:cNvSpPr>
            <a:spLocks noGrp="1" noChangeArrowheads="1"/>
          </p:cNvSpPr>
          <p:nvPr>
            <p:ph type="sldNum" sz="quarter" idx="5"/>
          </p:nvPr>
        </p:nvSpPr>
        <p:spPr>
          <a:noFill/>
        </p:spPr>
        <p:txBody>
          <a:bodyPr/>
          <a:lstStyle>
            <a:lvl1pPr defTabSz="957263">
              <a:defRPr sz="2400">
                <a:solidFill>
                  <a:schemeClr val="tx1"/>
                </a:solidFill>
                <a:latin typeface="Arial" panose="020B0604020202020204" pitchFamily="34" charset="0"/>
              </a:defRPr>
            </a:lvl1pPr>
            <a:lvl2pPr marL="742950" indent="-285750" defTabSz="957263">
              <a:defRPr sz="2400">
                <a:solidFill>
                  <a:schemeClr val="tx1"/>
                </a:solidFill>
                <a:latin typeface="Arial" panose="020B0604020202020204" pitchFamily="34" charset="0"/>
              </a:defRPr>
            </a:lvl2pPr>
            <a:lvl3pPr marL="1143000" indent="-228600" defTabSz="957263">
              <a:defRPr sz="2400">
                <a:solidFill>
                  <a:schemeClr val="tx1"/>
                </a:solidFill>
                <a:latin typeface="Arial" panose="020B0604020202020204" pitchFamily="34" charset="0"/>
              </a:defRPr>
            </a:lvl3pPr>
            <a:lvl4pPr marL="1600200" indent="-228600" defTabSz="957263">
              <a:defRPr sz="2400">
                <a:solidFill>
                  <a:schemeClr val="tx1"/>
                </a:solidFill>
                <a:latin typeface="Arial" panose="020B0604020202020204" pitchFamily="34" charset="0"/>
              </a:defRPr>
            </a:lvl4pPr>
            <a:lvl5pPr marL="2057400" indent="-228600" defTabSz="957263">
              <a:defRPr sz="2400">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2400">
                <a:solidFill>
                  <a:schemeClr val="tx1"/>
                </a:solidFill>
                <a:latin typeface="Arial" panose="020B0604020202020204" pitchFamily="34" charset="0"/>
              </a:defRPr>
            </a:lvl9pPr>
          </a:lstStyle>
          <a:p>
            <a:fld id="{545DF548-D2FA-4901-808D-11FB00639156}" type="slidenum">
              <a:rPr lang="en-US" altLang="en-US" sz="1000">
                <a:latin typeface="Times New Roman" panose="02020603050405020304" pitchFamily="18" charset="0"/>
              </a:rPr>
              <a:pPr/>
              <a:t>4</a:t>
            </a:fld>
            <a:endParaRPr lang="en-US" altLang="en-US" sz="1000">
              <a:latin typeface="Times New Roman" panose="02020603050405020304" pitchFamily="18" charset="0"/>
            </a:endParaRPr>
          </a:p>
        </p:txBody>
      </p:sp>
      <p:sp>
        <p:nvSpPr>
          <p:cNvPr id="57347" name="Rectangle 2">
            <a:extLst>
              <a:ext uri="{FF2B5EF4-FFF2-40B4-BE49-F238E27FC236}">
                <a16:creationId xmlns:a16="http://schemas.microsoft.com/office/drawing/2014/main" id="{1DF61B12-75B2-4631-9FE5-0D2649B5F482}"/>
              </a:ext>
            </a:extLst>
          </p:cNvPr>
          <p:cNvSpPr>
            <a:spLocks noGrp="1" noRot="1" noChangeAspect="1" noChangeArrowheads="1" noTextEdit="1"/>
          </p:cNvSpPr>
          <p:nvPr>
            <p:ph type="sldImg"/>
          </p:nvPr>
        </p:nvSpPr>
        <p:spPr>
          <a:xfrm>
            <a:off x="381000" y="703263"/>
            <a:ext cx="6248400" cy="3514725"/>
          </a:xfrm>
          <a:ln/>
        </p:spPr>
      </p:sp>
      <p:sp>
        <p:nvSpPr>
          <p:cNvPr id="57348" name="Rectangle 3">
            <a:extLst>
              <a:ext uri="{FF2B5EF4-FFF2-40B4-BE49-F238E27FC236}">
                <a16:creationId xmlns:a16="http://schemas.microsoft.com/office/drawing/2014/main" id="{CB095661-E3BA-4155-943C-FEEDF0C90ECC}"/>
              </a:ext>
            </a:extLst>
          </p:cNvPr>
          <p:cNvSpPr>
            <a:spLocks noGrp="1" noChangeArrowheads="1"/>
          </p:cNvSpPr>
          <p:nvPr>
            <p:ph type="body" idx="1"/>
          </p:nvPr>
        </p:nvSpPr>
        <p:spPr>
          <a:noFill/>
        </p:spPr>
        <p:txBody>
          <a:bodyPr/>
          <a:lstStyle/>
          <a:p>
            <a:r>
              <a:rPr lang="en-US" altLang="en-US">
                <a:latin typeface="Arial" panose="020B0604020202020204" pitchFamily="34" charset="0"/>
              </a:rPr>
              <a:t>Model number of the unit is associated with the BTU input of the burner, i.e CRV B-2=20,000 BTU, CRVB-10 =100,000 BTU. </a:t>
            </a:r>
          </a:p>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1B608D87-A2AE-4546-5B47-0A23BDA36840}"/>
              </a:ext>
            </a:extLst>
          </p:cNvPr>
          <p:cNvSpPr>
            <a:spLocks noGrp="1" noChangeArrowheads="1"/>
          </p:cNvSpPr>
          <p:nvPr>
            <p:ph type="sldNum" sz="quarter" idx="5"/>
          </p:nvPr>
        </p:nvSpPr>
        <p:spPr>
          <a:noFill/>
        </p:spPr>
        <p:txBody>
          <a:bodyPr/>
          <a:lstStyle>
            <a:lvl1pPr defTabSz="957263">
              <a:defRPr sz="2400">
                <a:solidFill>
                  <a:schemeClr val="tx1"/>
                </a:solidFill>
                <a:latin typeface="Arial" panose="020B0604020202020204" pitchFamily="34" charset="0"/>
              </a:defRPr>
            </a:lvl1pPr>
            <a:lvl2pPr marL="742950" indent="-285750" defTabSz="957263">
              <a:defRPr sz="2400">
                <a:solidFill>
                  <a:schemeClr val="tx1"/>
                </a:solidFill>
                <a:latin typeface="Arial" panose="020B0604020202020204" pitchFamily="34" charset="0"/>
              </a:defRPr>
            </a:lvl2pPr>
            <a:lvl3pPr marL="1143000" indent="-228600" defTabSz="957263">
              <a:defRPr sz="2400">
                <a:solidFill>
                  <a:schemeClr val="tx1"/>
                </a:solidFill>
                <a:latin typeface="Arial" panose="020B0604020202020204" pitchFamily="34" charset="0"/>
              </a:defRPr>
            </a:lvl3pPr>
            <a:lvl4pPr marL="1600200" indent="-228600" defTabSz="957263">
              <a:defRPr sz="2400">
                <a:solidFill>
                  <a:schemeClr val="tx1"/>
                </a:solidFill>
                <a:latin typeface="Arial" panose="020B0604020202020204" pitchFamily="34" charset="0"/>
              </a:defRPr>
            </a:lvl4pPr>
            <a:lvl5pPr marL="2057400" indent="-228600" defTabSz="957263">
              <a:defRPr sz="2400">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2400">
                <a:solidFill>
                  <a:schemeClr val="tx1"/>
                </a:solidFill>
                <a:latin typeface="Arial" panose="020B0604020202020204" pitchFamily="34" charset="0"/>
              </a:defRPr>
            </a:lvl9pPr>
          </a:lstStyle>
          <a:p>
            <a:fld id="{A6CA4177-4E5D-4486-852E-8302658161AB}" type="slidenum">
              <a:rPr lang="en-US" altLang="en-US" sz="1000">
                <a:latin typeface="Times New Roman" panose="02020603050405020304" pitchFamily="18" charset="0"/>
              </a:rPr>
              <a:pPr/>
              <a:t>5</a:t>
            </a:fld>
            <a:endParaRPr lang="en-US" altLang="en-US" sz="1000">
              <a:latin typeface="Times New Roman" panose="02020603050405020304" pitchFamily="18" charset="0"/>
            </a:endParaRPr>
          </a:p>
        </p:txBody>
      </p:sp>
      <p:sp>
        <p:nvSpPr>
          <p:cNvPr id="25603" name="Rectangle 2">
            <a:extLst>
              <a:ext uri="{FF2B5EF4-FFF2-40B4-BE49-F238E27FC236}">
                <a16:creationId xmlns:a16="http://schemas.microsoft.com/office/drawing/2014/main" id="{71923533-FB5E-7F24-CA17-0C34172FCDB3}"/>
              </a:ext>
            </a:extLst>
          </p:cNvPr>
          <p:cNvSpPr>
            <a:spLocks noGrp="1" noRot="1" noChangeAspect="1" noChangeArrowheads="1" noTextEdit="1"/>
          </p:cNvSpPr>
          <p:nvPr>
            <p:ph type="sldImg"/>
          </p:nvPr>
        </p:nvSpPr>
        <p:spPr>
          <a:xfrm>
            <a:off x="381000" y="703263"/>
            <a:ext cx="6248400" cy="3514725"/>
          </a:xfrm>
          <a:ln/>
        </p:spPr>
      </p:sp>
      <p:sp>
        <p:nvSpPr>
          <p:cNvPr id="25604" name="Rectangle 3">
            <a:extLst>
              <a:ext uri="{FF2B5EF4-FFF2-40B4-BE49-F238E27FC236}">
                <a16:creationId xmlns:a16="http://schemas.microsoft.com/office/drawing/2014/main" id="{CA975619-B019-412F-B5C2-914C67382403}"/>
              </a:ext>
            </a:extLst>
          </p:cNvPr>
          <p:cNvSpPr>
            <a:spLocks noGrp="1" noChangeArrowheads="1"/>
          </p:cNvSpPr>
          <p:nvPr>
            <p:ph type="body" idx="1"/>
          </p:nvPr>
        </p:nvSpPr>
        <p:spPr>
          <a:noFill/>
        </p:spPr>
        <p:txBody>
          <a:bodyPr/>
          <a:lstStyle/>
          <a:p>
            <a:pPr marL="171450" indent="-171450">
              <a:buFontTx/>
              <a:buChar char="-"/>
            </a:pPr>
            <a:r>
              <a:rPr lang="en-US" altLang="en-US">
                <a:latin typeface="Arial" panose="020B0604020202020204" pitchFamily="34" charset="0"/>
              </a:rPr>
              <a:t>Mounting height will largely be based on ceiling height.</a:t>
            </a:r>
          </a:p>
          <a:p>
            <a:pPr marL="171450" indent="-171450">
              <a:buFontTx/>
              <a:buChar char="-"/>
            </a:pPr>
            <a:r>
              <a:rPr lang="en-US" altLang="en-US">
                <a:latin typeface="Arial" panose="020B0604020202020204" pitchFamily="34" charset="0"/>
              </a:rPr>
              <a:t>However, these are the suggested minimum mounting heights for a CRV system.</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92AEB283-8F81-4E77-854C-0EC1F4DC1BCA}"/>
              </a:ext>
            </a:extLst>
          </p:cNvPr>
          <p:cNvSpPr>
            <a:spLocks noGrp="1" noChangeArrowheads="1"/>
          </p:cNvSpPr>
          <p:nvPr>
            <p:ph type="sldNum" sz="quarter" idx="5"/>
          </p:nvPr>
        </p:nvSpPr>
        <p:spPr>
          <a:noFill/>
        </p:spPr>
        <p:txBody>
          <a:bodyPr/>
          <a:lstStyle>
            <a:lvl1pPr defTabSz="957263">
              <a:defRPr sz="2400">
                <a:solidFill>
                  <a:schemeClr val="tx1"/>
                </a:solidFill>
                <a:latin typeface="Arial" panose="020B0604020202020204" pitchFamily="34" charset="0"/>
              </a:defRPr>
            </a:lvl1pPr>
            <a:lvl2pPr marL="742950" indent="-285750" defTabSz="957263">
              <a:defRPr sz="2400">
                <a:solidFill>
                  <a:schemeClr val="tx1"/>
                </a:solidFill>
                <a:latin typeface="Arial" panose="020B0604020202020204" pitchFamily="34" charset="0"/>
              </a:defRPr>
            </a:lvl2pPr>
            <a:lvl3pPr marL="1143000" indent="-228600" defTabSz="957263">
              <a:defRPr sz="2400">
                <a:solidFill>
                  <a:schemeClr val="tx1"/>
                </a:solidFill>
                <a:latin typeface="Arial" panose="020B0604020202020204" pitchFamily="34" charset="0"/>
              </a:defRPr>
            </a:lvl3pPr>
            <a:lvl4pPr marL="1600200" indent="-228600" defTabSz="957263">
              <a:defRPr sz="2400">
                <a:solidFill>
                  <a:schemeClr val="tx1"/>
                </a:solidFill>
                <a:latin typeface="Arial" panose="020B0604020202020204" pitchFamily="34" charset="0"/>
              </a:defRPr>
            </a:lvl4pPr>
            <a:lvl5pPr marL="2057400" indent="-228600" defTabSz="957263">
              <a:defRPr sz="2400">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2400">
                <a:solidFill>
                  <a:schemeClr val="tx1"/>
                </a:solidFill>
                <a:latin typeface="Arial" panose="020B0604020202020204" pitchFamily="34" charset="0"/>
              </a:defRPr>
            </a:lvl9pPr>
          </a:lstStyle>
          <a:p>
            <a:fld id="{79689EF7-5D55-4D9B-84C4-F872C7AF5797}" type="slidenum">
              <a:rPr lang="en-US" altLang="en-US" sz="1000">
                <a:latin typeface="Times New Roman" panose="02020603050405020304" pitchFamily="18" charset="0"/>
              </a:rPr>
              <a:pPr/>
              <a:t>6</a:t>
            </a:fld>
            <a:endParaRPr lang="en-US" altLang="en-US" sz="1000">
              <a:latin typeface="Times New Roman" panose="02020603050405020304" pitchFamily="18" charset="0"/>
            </a:endParaRPr>
          </a:p>
        </p:txBody>
      </p:sp>
      <p:sp>
        <p:nvSpPr>
          <p:cNvPr id="55299" name="Rectangle 2">
            <a:extLst>
              <a:ext uri="{FF2B5EF4-FFF2-40B4-BE49-F238E27FC236}">
                <a16:creationId xmlns:a16="http://schemas.microsoft.com/office/drawing/2014/main" id="{63DC63B9-7AA2-48B5-BB90-5DED9874CC5D}"/>
              </a:ext>
            </a:extLst>
          </p:cNvPr>
          <p:cNvSpPr>
            <a:spLocks noGrp="1" noRot="1" noChangeAspect="1" noChangeArrowheads="1" noTextEdit="1"/>
          </p:cNvSpPr>
          <p:nvPr>
            <p:ph type="sldImg"/>
          </p:nvPr>
        </p:nvSpPr>
        <p:spPr>
          <a:xfrm>
            <a:off x="393700" y="709613"/>
            <a:ext cx="6223000" cy="3502025"/>
          </a:xfrm>
          <a:ln cap="flat"/>
        </p:spPr>
      </p:sp>
      <p:sp>
        <p:nvSpPr>
          <p:cNvPr id="55300" name="Rectangle 3">
            <a:extLst>
              <a:ext uri="{FF2B5EF4-FFF2-40B4-BE49-F238E27FC236}">
                <a16:creationId xmlns:a16="http://schemas.microsoft.com/office/drawing/2014/main" id="{5BA90238-0AC6-4231-BC9B-799DAD5DCC60}"/>
              </a:ext>
            </a:extLst>
          </p:cNvPr>
          <p:cNvSpPr>
            <a:spLocks noGrp="1" noChangeArrowheads="1"/>
          </p:cNvSpPr>
          <p:nvPr>
            <p:ph type="body" idx="1"/>
          </p:nvPr>
        </p:nvSpPr>
        <p:spPr>
          <a:noFill/>
        </p:spPr>
        <p:txBody>
          <a:bodyPr lIns="93816" tIns="46909" rIns="93816" bIns="46909"/>
          <a:lstStyle/>
          <a:p>
            <a:r>
              <a:rPr lang="en-US" altLang="en-US" b="1" dirty="0"/>
              <a:t>Branch</a:t>
            </a:r>
            <a:r>
              <a:rPr lang="en-US" altLang="en-US" dirty="0"/>
              <a:t> – Shown in red, each branch consists of 3 CRV-B4 burners. </a:t>
            </a:r>
            <a:r>
              <a:rPr lang="en-US" altLang="en-US" dirty="0">
                <a:latin typeface="Arial Narrow" panose="020B0606020202030204" pitchFamily="34" charset="0"/>
              </a:rPr>
              <a:t>’Branch’ refers to one length of radiant tube before an elbow or tailpipe. </a:t>
            </a:r>
            <a:endParaRPr lang="en-US" altLang="en-US" dirty="0"/>
          </a:p>
          <a:p>
            <a:r>
              <a:rPr lang="en-US" altLang="en-US" b="1" dirty="0"/>
              <a:t>Radiant Tubing</a:t>
            </a:r>
            <a:r>
              <a:rPr lang="en-US" altLang="en-US" dirty="0"/>
              <a:t> – There is a minimum, recommended, and maximum distance between the burners for the radiant section of the system.</a:t>
            </a:r>
          </a:p>
          <a:p>
            <a:r>
              <a:rPr lang="en-US" altLang="en-US" b="1" dirty="0"/>
              <a:t>Tailpipe</a:t>
            </a:r>
            <a:r>
              <a:rPr lang="en-US" altLang="en-US" dirty="0"/>
              <a:t> – The run of tubing between the last section of radiant pipe and the vacuum pump. Can be heat treated aluminized steel or double coated porcelain.  </a:t>
            </a:r>
          </a:p>
          <a:p>
            <a:r>
              <a:rPr lang="en-US" altLang="en-US" b="1" dirty="0"/>
              <a:t>End Vent</a:t>
            </a:r>
            <a:r>
              <a:rPr lang="en-US" altLang="en-US" dirty="0"/>
              <a:t> – According to the Branch Configuration chart on </a:t>
            </a:r>
            <a:r>
              <a:rPr lang="en-US" altLang="en-US" dirty="0" err="1"/>
              <a:t>pg</a:t>
            </a:r>
            <a:r>
              <a:rPr lang="en-US" altLang="en-US" dirty="0"/>
              <a:t> 10, the end plate # to use for each branch shown in this layout is end vent plate # 4. </a:t>
            </a:r>
          </a:p>
          <a:p>
            <a:r>
              <a:rPr lang="en-US" altLang="en-US" b="1" dirty="0"/>
              <a:t>Flow Units</a:t>
            </a:r>
            <a:r>
              <a:rPr lang="en-US" altLang="en-US" dirty="0"/>
              <a:t> – </a:t>
            </a:r>
            <a:r>
              <a:rPr lang="en-US" altLang="en-US" sz="1100" dirty="0">
                <a:solidFill>
                  <a:schemeClr val="bg1"/>
                </a:solidFill>
                <a:latin typeface="Arial Narrow" panose="020B0606020202030204" pitchFamily="34" charset="0"/>
              </a:rPr>
              <a:t>total flow units when adding both branches together is 64. An EP-100 pump has the capacity to handle this many flow units.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F76D9CE8-87C4-4711-9DFE-CF7A1D0CB8BF}"/>
              </a:ext>
            </a:extLst>
          </p:cNvPr>
          <p:cNvSpPr>
            <a:spLocks noGrp="1" noChangeArrowheads="1"/>
          </p:cNvSpPr>
          <p:nvPr>
            <p:ph type="sldNum" sz="quarter" idx="5"/>
          </p:nvPr>
        </p:nvSpPr>
        <p:spPr>
          <a:noFill/>
        </p:spPr>
        <p:txBody>
          <a:bodyPr/>
          <a:lstStyle>
            <a:lvl1pPr defTabSz="957263">
              <a:defRPr sz="2400">
                <a:solidFill>
                  <a:schemeClr val="tx1"/>
                </a:solidFill>
                <a:latin typeface="Arial" panose="020B0604020202020204" pitchFamily="34" charset="0"/>
              </a:defRPr>
            </a:lvl1pPr>
            <a:lvl2pPr marL="742950" indent="-285750" defTabSz="957263">
              <a:defRPr sz="2400">
                <a:solidFill>
                  <a:schemeClr val="tx1"/>
                </a:solidFill>
                <a:latin typeface="Arial" panose="020B0604020202020204" pitchFamily="34" charset="0"/>
              </a:defRPr>
            </a:lvl2pPr>
            <a:lvl3pPr marL="1143000" indent="-228600" defTabSz="957263">
              <a:defRPr sz="2400">
                <a:solidFill>
                  <a:schemeClr val="tx1"/>
                </a:solidFill>
                <a:latin typeface="Arial" panose="020B0604020202020204" pitchFamily="34" charset="0"/>
              </a:defRPr>
            </a:lvl3pPr>
            <a:lvl4pPr marL="1600200" indent="-228600" defTabSz="957263">
              <a:defRPr sz="2400">
                <a:solidFill>
                  <a:schemeClr val="tx1"/>
                </a:solidFill>
                <a:latin typeface="Arial" panose="020B0604020202020204" pitchFamily="34" charset="0"/>
              </a:defRPr>
            </a:lvl4pPr>
            <a:lvl5pPr marL="2057400" indent="-228600" defTabSz="957263">
              <a:defRPr sz="2400">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2400">
                <a:solidFill>
                  <a:schemeClr val="tx1"/>
                </a:solidFill>
                <a:latin typeface="Arial" panose="020B0604020202020204" pitchFamily="34" charset="0"/>
              </a:defRPr>
            </a:lvl9pPr>
          </a:lstStyle>
          <a:p>
            <a:fld id="{BE84892A-F14C-4B0C-A3A1-8D5B3B4C1BBC}" type="slidenum">
              <a:rPr lang="en-US" altLang="en-US" sz="1000">
                <a:latin typeface="Times New Roman" panose="02020603050405020304" pitchFamily="18" charset="0"/>
              </a:rPr>
              <a:pPr/>
              <a:t>7</a:t>
            </a:fld>
            <a:endParaRPr lang="en-US" altLang="en-US" sz="1000">
              <a:latin typeface="Times New Roman" panose="02020603050405020304" pitchFamily="18" charset="0"/>
            </a:endParaRPr>
          </a:p>
        </p:txBody>
      </p:sp>
      <p:sp>
        <p:nvSpPr>
          <p:cNvPr id="59395" name="Rectangle 2">
            <a:extLst>
              <a:ext uri="{FF2B5EF4-FFF2-40B4-BE49-F238E27FC236}">
                <a16:creationId xmlns:a16="http://schemas.microsoft.com/office/drawing/2014/main" id="{6034557B-8C11-47EE-8001-A3712AE09B4E}"/>
              </a:ext>
            </a:extLst>
          </p:cNvPr>
          <p:cNvSpPr>
            <a:spLocks noGrp="1" noRot="1" noChangeAspect="1" noChangeArrowheads="1" noTextEdit="1"/>
          </p:cNvSpPr>
          <p:nvPr>
            <p:ph type="sldImg"/>
          </p:nvPr>
        </p:nvSpPr>
        <p:spPr>
          <a:xfrm>
            <a:off x="393700" y="709613"/>
            <a:ext cx="6224588" cy="3502025"/>
          </a:xfrm>
          <a:ln cap="flat"/>
        </p:spPr>
      </p:sp>
      <p:sp>
        <p:nvSpPr>
          <p:cNvPr id="13316" name="Rectangle 3">
            <a:extLst>
              <a:ext uri="{FF2B5EF4-FFF2-40B4-BE49-F238E27FC236}">
                <a16:creationId xmlns:a16="http://schemas.microsoft.com/office/drawing/2014/main" id="{780BA9B8-865D-4B70-9443-DBCBAEAEA0A6}"/>
              </a:ext>
            </a:extLst>
          </p:cNvPr>
          <p:cNvSpPr>
            <a:spLocks noGrp="1" noChangeArrowheads="1"/>
          </p:cNvSpPr>
          <p:nvPr>
            <p:ph type="body" idx="1"/>
          </p:nvPr>
        </p:nvSpPr>
        <p:spPr/>
        <p:txBody>
          <a:bodyPr lIns="93826" tIns="46913" rIns="93826" bIns="46913"/>
          <a:lstStyle/>
          <a:p>
            <a:pPr>
              <a:defRPr/>
            </a:pPr>
            <a:r>
              <a:rPr lang="en-US" altLang="en-US" sz="1100" dirty="0">
                <a:latin typeface="Arial Narrow" panose="020B0606020202030204" pitchFamily="34" charset="0"/>
              </a:rPr>
              <a:t>This table will explain various terms associated with the CORYVAC system. </a:t>
            </a:r>
          </a:p>
          <a:p>
            <a:pPr marL="228600" indent="-228600">
              <a:buFontTx/>
              <a:buAutoNum type="arabicPeriod"/>
              <a:defRPr/>
            </a:pPr>
            <a:r>
              <a:rPr lang="en-US" altLang="en-US" sz="1100" dirty="0">
                <a:latin typeface="Arial Narrow" panose="020B0606020202030204" pitchFamily="34" charset="0"/>
              </a:rPr>
              <a:t>In the previous slide we explain the model number vs. the input of the unit</a:t>
            </a:r>
          </a:p>
          <a:p>
            <a:pPr>
              <a:defRPr/>
            </a:pPr>
            <a:r>
              <a:rPr lang="en-US" altLang="en-US" sz="1100" dirty="0">
                <a:latin typeface="Arial Narrow" panose="020B0606020202030204" pitchFamily="34" charset="0"/>
              </a:rPr>
              <a:t>2. Flow units per burner. The flow unit is defined as the amount of fuel/air mixture for a heat input of 10,000 (Btu/h). This corresponds to a flow rate of 1.83 cfm. </a:t>
            </a:r>
            <a:r>
              <a:rPr lang="en-US" sz="1100" dirty="0">
                <a:latin typeface="HelveticaLTStd-Roman"/>
              </a:rPr>
              <a:t>For the purpose of design, flow units enter the CRV Series</a:t>
            </a:r>
          </a:p>
          <a:p>
            <a:pPr>
              <a:defRPr/>
            </a:pPr>
            <a:r>
              <a:rPr lang="en-US" sz="1100" dirty="0">
                <a:latin typeface="HelveticaLTStd-Roman"/>
              </a:rPr>
              <a:t>system in one of two ways:</a:t>
            </a:r>
          </a:p>
          <a:p>
            <a:pPr>
              <a:defRPr/>
            </a:pPr>
            <a:r>
              <a:rPr lang="en-US" sz="1100" dirty="0">
                <a:latin typeface="HelveticaLTStd-Roman"/>
              </a:rPr>
              <a:t>• Through the burner.</a:t>
            </a:r>
          </a:p>
          <a:p>
            <a:pPr>
              <a:defRPr/>
            </a:pPr>
            <a:r>
              <a:rPr lang="en-US" sz="1100" dirty="0">
                <a:latin typeface="HelveticaLTStd-Roman"/>
              </a:rPr>
              <a:t>• Through the end vent plate.</a:t>
            </a:r>
          </a:p>
          <a:p>
            <a:pPr>
              <a:defRPr/>
            </a:pPr>
            <a:r>
              <a:rPr lang="en-US" dirty="0"/>
              <a:t>The purpose of the end vent air is to dilute the hot combustion gases at the burner, thereby promoting uniform heating of the tube while avoiding excessive heating of the combustion chamber. For the end burner, the burner inlet flow consists of the end vent air and combustion air.</a:t>
            </a:r>
          </a:p>
          <a:p>
            <a:pPr>
              <a:defRPr/>
            </a:pPr>
            <a:r>
              <a:rPr lang="en-US" dirty="0"/>
              <a:t>3. Maximum number of burner per branch is the maxim allowed number of units in a single ran of the system, for specific input</a:t>
            </a:r>
          </a:p>
          <a:p>
            <a:pPr>
              <a:defRPr/>
            </a:pPr>
            <a:r>
              <a:rPr lang="en-US" altLang="en-US" dirty="0"/>
              <a:t>4. </a:t>
            </a:r>
            <a:r>
              <a:rPr lang="en-US" sz="1100" dirty="0">
                <a:latin typeface="HelveticaLTStd-Roman"/>
              </a:rPr>
              <a:t>The limiting factor for maximum flow in the radiant section has been determined experimentally in terms of the maximum burner inlet flow units that can be tolerated without degradation of combustion characteristics at the last downstream burner. This maximum flow in the radiant branch can be expressed for each burner firing rate by either a maximum number of burners per branch or the maximum number of flow units.</a:t>
            </a:r>
          </a:p>
          <a:p>
            <a:pPr>
              <a:defRPr/>
            </a:pPr>
            <a:r>
              <a:rPr lang="en-US" sz="1100" dirty="0">
                <a:latin typeface="HelveticaLTStd-Roman"/>
              </a:rPr>
              <a:t>5. Radiant tube length is the minimum, recommended  and maximum length for a CRV burner at specific input. Keep in in mind that tubes are 10’ in length for easier installation. </a:t>
            </a:r>
            <a:r>
              <a:rPr lang="en-US" sz="1100" b="1" dirty="0"/>
              <a:t>Minimum Radiant Tube </a:t>
            </a:r>
            <a:r>
              <a:rPr lang="en-US" sz="1100" dirty="0"/>
              <a:t>Provides for the highest level of intensity per length of radiant tube and good radiant heat uniformity between burners. More tailpipe length is required to maintain operating efficiency and pump capacity.</a:t>
            </a:r>
          </a:p>
          <a:p>
            <a:pPr>
              <a:defRPr/>
            </a:pPr>
            <a:r>
              <a:rPr lang="en-US" sz="1100" b="1" dirty="0"/>
              <a:t>Maximum Radiant Tube </a:t>
            </a:r>
            <a:r>
              <a:rPr lang="en-US" sz="1100" dirty="0"/>
              <a:t>Provides the lowest level of intensity per length of radiant tube, and consequently the largest span between burners.</a:t>
            </a:r>
            <a:endParaRPr lang="en-US" sz="1100" dirty="0">
              <a:latin typeface="HelveticaLTStd-Roman"/>
            </a:endParaRPr>
          </a:p>
          <a:p>
            <a:pPr>
              <a:defRPr/>
            </a:pPr>
            <a:r>
              <a:rPr lang="en-US" sz="1100" dirty="0">
                <a:latin typeface="HelveticaLTStd-Roman"/>
              </a:rPr>
              <a:t>6. Minimum distance form the burner to downstream elbow is the distance allowed for the elbow to be installed, after the burner </a:t>
            </a:r>
          </a:p>
          <a:p>
            <a:pPr>
              <a:defRPr/>
            </a:pPr>
            <a:r>
              <a:rPr lang="en-US" sz="1100" dirty="0">
                <a:latin typeface="HelveticaLTStd-Roman"/>
              </a:rPr>
              <a:t>Suggested minimum height is recommended by Roberts Gordon and its based on the heater input, and the intensity </a:t>
            </a:r>
          </a:p>
          <a:p>
            <a:pPr>
              <a:defRPr/>
            </a:pPr>
            <a:endParaRPr lang="en-US" sz="1100" dirty="0">
              <a:latin typeface="HelveticaLTStd-Roman"/>
            </a:endParaRPr>
          </a:p>
          <a:p>
            <a:pPr>
              <a:defRPr/>
            </a:pPr>
            <a:endParaRPr lang="en-US" altLang="en-US" sz="1100" dirty="0">
              <a:latin typeface="Arial Narrow" panose="020B0606020202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DCA133A2-F3C7-46BD-83B5-75724E00FE5D}"/>
              </a:ext>
            </a:extLst>
          </p:cNvPr>
          <p:cNvSpPr>
            <a:spLocks noGrp="1" noChangeArrowheads="1"/>
          </p:cNvSpPr>
          <p:nvPr>
            <p:ph type="sldNum" sz="quarter" idx="5"/>
          </p:nvPr>
        </p:nvSpPr>
        <p:spPr>
          <a:noFill/>
        </p:spPr>
        <p:txBody>
          <a:bodyPr/>
          <a:lstStyle>
            <a:lvl1pPr defTabSz="957263">
              <a:defRPr sz="2400">
                <a:solidFill>
                  <a:schemeClr val="tx1"/>
                </a:solidFill>
                <a:latin typeface="Arial" panose="020B0604020202020204" pitchFamily="34" charset="0"/>
              </a:defRPr>
            </a:lvl1pPr>
            <a:lvl2pPr marL="742950" indent="-285750" defTabSz="957263">
              <a:defRPr sz="2400">
                <a:solidFill>
                  <a:schemeClr val="tx1"/>
                </a:solidFill>
                <a:latin typeface="Arial" panose="020B0604020202020204" pitchFamily="34" charset="0"/>
              </a:defRPr>
            </a:lvl2pPr>
            <a:lvl3pPr marL="1143000" indent="-228600" defTabSz="957263">
              <a:defRPr sz="2400">
                <a:solidFill>
                  <a:schemeClr val="tx1"/>
                </a:solidFill>
                <a:latin typeface="Arial" panose="020B0604020202020204" pitchFamily="34" charset="0"/>
              </a:defRPr>
            </a:lvl3pPr>
            <a:lvl4pPr marL="1600200" indent="-228600" defTabSz="957263">
              <a:defRPr sz="2400">
                <a:solidFill>
                  <a:schemeClr val="tx1"/>
                </a:solidFill>
                <a:latin typeface="Arial" panose="020B0604020202020204" pitchFamily="34" charset="0"/>
              </a:defRPr>
            </a:lvl4pPr>
            <a:lvl5pPr marL="2057400" indent="-228600" defTabSz="957263">
              <a:defRPr sz="2400">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2400">
                <a:solidFill>
                  <a:schemeClr val="tx1"/>
                </a:solidFill>
                <a:latin typeface="Arial" panose="020B0604020202020204" pitchFamily="34" charset="0"/>
              </a:defRPr>
            </a:lvl9pPr>
          </a:lstStyle>
          <a:p>
            <a:fld id="{0482DB10-1C7C-4058-B254-17E9915E8D4F}" type="slidenum">
              <a:rPr lang="en-US" altLang="en-US" sz="1000">
                <a:latin typeface="Times New Roman" panose="02020603050405020304" pitchFamily="18" charset="0"/>
              </a:rPr>
              <a:pPr/>
              <a:t>8</a:t>
            </a:fld>
            <a:endParaRPr lang="en-US" altLang="en-US" sz="1000">
              <a:latin typeface="Times New Roman" panose="02020603050405020304" pitchFamily="18" charset="0"/>
            </a:endParaRPr>
          </a:p>
        </p:txBody>
      </p:sp>
      <p:sp>
        <p:nvSpPr>
          <p:cNvPr id="61443" name="Rectangle 2">
            <a:extLst>
              <a:ext uri="{FF2B5EF4-FFF2-40B4-BE49-F238E27FC236}">
                <a16:creationId xmlns:a16="http://schemas.microsoft.com/office/drawing/2014/main" id="{7FC4C8E5-2224-4D03-B9FA-08A0083C2494}"/>
              </a:ext>
            </a:extLst>
          </p:cNvPr>
          <p:cNvSpPr>
            <a:spLocks noGrp="1" noRot="1" noChangeAspect="1" noChangeArrowheads="1" noTextEdit="1"/>
          </p:cNvSpPr>
          <p:nvPr>
            <p:ph type="sldImg"/>
          </p:nvPr>
        </p:nvSpPr>
        <p:spPr>
          <a:xfrm>
            <a:off x="393700" y="709613"/>
            <a:ext cx="6224588" cy="3502025"/>
          </a:xfrm>
          <a:ln cap="flat"/>
        </p:spPr>
      </p:sp>
      <p:sp>
        <p:nvSpPr>
          <p:cNvPr id="61444" name="Rectangle 3">
            <a:extLst>
              <a:ext uri="{FF2B5EF4-FFF2-40B4-BE49-F238E27FC236}">
                <a16:creationId xmlns:a16="http://schemas.microsoft.com/office/drawing/2014/main" id="{406B24BA-1421-4A09-9F4B-D779D739B614}"/>
              </a:ext>
            </a:extLst>
          </p:cNvPr>
          <p:cNvSpPr>
            <a:spLocks noGrp="1" noChangeArrowheads="1"/>
          </p:cNvSpPr>
          <p:nvPr>
            <p:ph type="body" idx="1"/>
          </p:nvPr>
        </p:nvSpPr>
        <p:spPr>
          <a:noFill/>
        </p:spPr>
        <p:txBody>
          <a:bodyPr lIns="93826" tIns="46913" rIns="93826" bIns="46913"/>
          <a:lstStyle/>
          <a:p>
            <a:r>
              <a:rPr lang="en-US" altLang="en-US"/>
              <a:t>This slide is more of a pictorial  presentation  of the flow units by input, and by the flow units on a single branch of heaters. It helps visualize the  system flow. Burners can be mixed with different inputs on a single branch. Highest input must be installed first. </a:t>
            </a:r>
          </a:p>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E032ACC0-37E4-49B3-B138-034E276C67A4}"/>
              </a:ext>
            </a:extLst>
          </p:cNvPr>
          <p:cNvSpPr>
            <a:spLocks noGrp="1" noChangeArrowheads="1"/>
          </p:cNvSpPr>
          <p:nvPr>
            <p:ph type="sldNum" sz="quarter" idx="5"/>
          </p:nvPr>
        </p:nvSpPr>
        <p:spPr>
          <a:noFill/>
        </p:spPr>
        <p:txBody>
          <a:bodyPr/>
          <a:lstStyle>
            <a:lvl1pPr defTabSz="957263">
              <a:defRPr sz="2400">
                <a:solidFill>
                  <a:schemeClr val="tx1"/>
                </a:solidFill>
                <a:latin typeface="Arial" panose="020B0604020202020204" pitchFamily="34" charset="0"/>
              </a:defRPr>
            </a:lvl1pPr>
            <a:lvl2pPr marL="742950" indent="-285750" defTabSz="957263">
              <a:defRPr sz="2400">
                <a:solidFill>
                  <a:schemeClr val="tx1"/>
                </a:solidFill>
                <a:latin typeface="Arial" panose="020B0604020202020204" pitchFamily="34" charset="0"/>
              </a:defRPr>
            </a:lvl2pPr>
            <a:lvl3pPr marL="1143000" indent="-228600" defTabSz="957263">
              <a:defRPr sz="2400">
                <a:solidFill>
                  <a:schemeClr val="tx1"/>
                </a:solidFill>
                <a:latin typeface="Arial" panose="020B0604020202020204" pitchFamily="34" charset="0"/>
              </a:defRPr>
            </a:lvl3pPr>
            <a:lvl4pPr marL="1600200" indent="-228600" defTabSz="957263">
              <a:defRPr sz="2400">
                <a:solidFill>
                  <a:schemeClr val="tx1"/>
                </a:solidFill>
                <a:latin typeface="Arial" panose="020B0604020202020204" pitchFamily="34" charset="0"/>
              </a:defRPr>
            </a:lvl4pPr>
            <a:lvl5pPr marL="2057400" indent="-228600" defTabSz="957263">
              <a:defRPr sz="2400">
                <a:solidFill>
                  <a:schemeClr val="tx1"/>
                </a:solidFill>
                <a:latin typeface="Arial" panose="020B0604020202020204" pitchFamily="34" charset="0"/>
              </a:defRPr>
            </a:lvl5pPr>
            <a:lvl6pPr marL="2514600" indent="-228600" defTabSz="95726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5726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5726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57263" eaLnBrk="0" fontAlgn="base" hangingPunct="0">
              <a:spcBef>
                <a:spcPct val="0"/>
              </a:spcBef>
              <a:spcAft>
                <a:spcPct val="0"/>
              </a:spcAft>
              <a:defRPr sz="2400">
                <a:solidFill>
                  <a:schemeClr val="tx1"/>
                </a:solidFill>
                <a:latin typeface="Arial" panose="020B0604020202020204" pitchFamily="34" charset="0"/>
              </a:defRPr>
            </a:lvl9pPr>
          </a:lstStyle>
          <a:p>
            <a:fld id="{98A997A2-CD24-4A3D-8929-BCCE94D4FF88}" type="slidenum">
              <a:rPr lang="en-US" altLang="en-US" sz="1000">
                <a:latin typeface="Times New Roman" panose="02020603050405020304" pitchFamily="18" charset="0"/>
              </a:rPr>
              <a:pPr/>
              <a:t>9</a:t>
            </a:fld>
            <a:endParaRPr lang="en-US" altLang="en-US" sz="1000">
              <a:latin typeface="Times New Roman" panose="02020603050405020304" pitchFamily="18" charset="0"/>
            </a:endParaRPr>
          </a:p>
        </p:txBody>
      </p:sp>
      <p:sp>
        <p:nvSpPr>
          <p:cNvPr id="63491" name="Rectangle 2">
            <a:extLst>
              <a:ext uri="{FF2B5EF4-FFF2-40B4-BE49-F238E27FC236}">
                <a16:creationId xmlns:a16="http://schemas.microsoft.com/office/drawing/2014/main" id="{EEECFBBF-5BBF-40E4-98A5-E54FFF0EF7C6}"/>
              </a:ext>
            </a:extLst>
          </p:cNvPr>
          <p:cNvSpPr>
            <a:spLocks noGrp="1" noRot="1" noChangeAspect="1" noChangeArrowheads="1" noTextEdit="1"/>
          </p:cNvSpPr>
          <p:nvPr>
            <p:ph type="sldImg"/>
          </p:nvPr>
        </p:nvSpPr>
        <p:spPr>
          <a:xfrm>
            <a:off x="393700" y="709613"/>
            <a:ext cx="6224588" cy="3502025"/>
          </a:xfrm>
          <a:ln cap="flat"/>
        </p:spPr>
      </p:sp>
      <p:sp>
        <p:nvSpPr>
          <p:cNvPr id="16388" name="Rectangle 3">
            <a:extLst>
              <a:ext uri="{FF2B5EF4-FFF2-40B4-BE49-F238E27FC236}">
                <a16:creationId xmlns:a16="http://schemas.microsoft.com/office/drawing/2014/main" id="{097777A6-8FB4-4DE0-83E0-B9768EFB730C}"/>
              </a:ext>
            </a:extLst>
          </p:cNvPr>
          <p:cNvSpPr>
            <a:spLocks noGrp="1" noChangeArrowheads="1"/>
          </p:cNvSpPr>
          <p:nvPr>
            <p:ph type="body" idx="1"/>
          </p:nvPr>
        </p:nvSpPr>
        <p:spPr/>
        <p:txBody>
          <a:bodyPr lIns="93826" tIns="46913" rIns="93826" bIns="46913"/>
          <a:lstStyle/>
          <a:p>
            <a:pPr marL="171450" indent="-171450">
              <a:buFontTx/>
              <a:buChar char="-"/>
              <a:defRPr/>
            </a:pPr>
            <a:r>
              <a:rPr lang="en-US" altLang="en-US" dirty="0"/>
              <a:t>Tail pipe</a:t>
            </a:r>
          </a:p>
          <a:p>
            <a:pPr>
              <a:defRPr/>
            </a:pPr>
            <a:r>
              <a:rPr lang="en-US" dirty="0"/>
              <a:t>The main purpose of the tailpipe and the radiant tube is to provide sufficient tube surface to transfer the heat from the flue gases to the tube wall where it radiates from the tube. Tailpipe is defined as all tubing between the radiant tube and the pump. The use of adequate tailpipe is the key to high combustion efficiency and proper operation of the pump. Tailpipe provides a low level of radiant intensity per length. The length of tailpipe for systems can be varied according to the flow units in the system and the designed radiant length. Longer lengths of tailpipe will achieve higher operating efficiencies and therefore condensation will occur. </a:t>
            </a:r>
          </a:p>
          <a:p>
            <a:pPr>
              <a:defRPr/>
            </a:pPr>
            <a:r>
              <a:rPr lang="en-US" dirty="0"/>
              <a:t>From Table 4, we can use between 1.2' per flow unit and 2.5' per flow unit when the average radiant length per B-10 burner is 40'. By multiplying the number of flow units in the branch (3  burner system with 100MBH=50 flow units) by the minimum tailpipe length from the chart (1.2' per flow unit), we see that we will need a minimum of 60' of tailpipe for this branch. Likewise, by multiplying the number of flow units in the system (60 flow units) by the maximum tailpipe length from the chart (2.5' per flow unit), we see that maximum system, tailpipe length is 150'. To properly design the system and achieve higher efficiencies, at least recommended radiant and recommended tail pipe should be selected. Minimum radiant and recommended  tail pipe will not allow system to condense, unless modulation controls are selected.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507B88-0FC4-4538-B7AA-213381D73504}"/>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58FE958-923F-4AF6-B422-A4B2952DAD2D}" type="datetimeFigureOut">
              <a:rPr lang="en-US"/>
              <a:pPr>
                <a:defRPr/>
              </a:pPr>
              <a:t>7/3/2024</a:t>
            </a:fld>
            <a:endParaRPr lang="en-US" dirty="0"/>
          </a:p>
        </p:txBody>
      </p:sp>
      <p:sp>
        <p:nvSpPr>
          <p:cNvPr id="5" name="Footer Placeholder 4">
            <a:extLst>
              <a:ext uri="{FF2B5EF4-FFF2-40B4-BE49-F238E27FC236}">
                <a16:creationId xmlns:a16="http://schemas.microsoft.com/office/drawing/2014/main" id="{1048860B-3F1B-46FA-A7DF-A359F3627515}"/>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D2610EEA-9ABA-4760-8F44-C011B8762246}"/>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B0BA328C-D4CF-4AE1-A5ED-E2A4BBB9471B}" type="slidenum">
              <a:rPr lang="en-US" altLang="en-US"/>
              <a:pPr/>
              <a:t>‹#›</a:t>
            </a:fld>
            <a:endParaRPr lang="en-US" altLang="en-US"/>
          </a:p>
        </p:txBody>
      </p:sp>
    </p:spTree>
    <p:extLst>
      <p:ext uri="{BB962C8B-B14F-4D97-AF65-F5344CB8AC3E}">
        <p14:creationId xmlns:p14="http://schemas.microsoft.com/office/powerpoint/2010/main" val="381917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D884F2-3E64-4B06-922A-76C70FB33304}"/>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182DD93-E813-4329-A030-8D98E82DA505}" type="datetimeFigureOut">
              <a:rPr lang="en-US"/>
              <a:pPr>
                <a:defRPr/>
              </a:pPr>
              <a:t>7/3/2024</a:t>
            </a:fld>
            <a:endParaRPr lang="en-US" dirty="0"/>
          </a:p>
        </p:txBody>
      </p:sp>
      <p:sp>
        <p:nvSpPr>
          <p:cNvPr id="5" name="Footer Placeholder 4">
            <a:extLst>
              <a:ext uri="{FF2B5EF4-FFF2-40B4-BE49-F238E27FC236}">
                <a16:creationId xmlns:a16="http://schemas.microsoft.com/office/drawing/2014/main" id="{0B66BF10-4E94-4F33-9CB9-3ECCC6510D00}"/>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AF7A8572-1DDB-4EFB-88D2-710D21AF5EC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7279B79B-EEF1-4D14-B015-1CAA673AFAAB}" type="slidenum">
              <a:rPr lang="en-US" altLang="en-US"/>
              <a:pPr/>
              <a:t>‹#›</a:t>
            </a:fld>
            <a:endParaRPr lang="en-US" altLang="en-US"/>
          </a:p>
        </p:txBody>
      </p:sp>
    </p:spTree>
    <p:extLst>
      <p:ext uri="{BB962C8B-B14F-4D97-AF65-F5344CB8AC3E}">
        <p14:creationId xmlns:p14="http://schemas.microsoft.com/office/powerpoint/2010/main" val="1767084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20E777-8A5E-44BD-8435-3A9AC7E941C9}"/>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90C7C6-7976-49B0-91B4-CD11F251FBF3}" type="datetimeFigureOut">
              <a:rPr lang="en-US"/>
              <a:pPr>
                <a:defRPr/>
              </a:pPr>
              <a:t>7/3/2024</a:t>
            </a:fld>
            <a:endParaRPr lang="en-US" dirty="0"/>
          </a:p>
        </p:txBody>
      </p:sp>
      <p:sp>
        <p:nvSpPr>
          <p:cNvPr id="5" name="Footer Placeholder 4">
            <a:extLst>
              <a:ext uri="{FF2B5EF4-FFF2-40B4-BE49-F238E27FC236}">
                <a16:creationId xmlns:a16="http://schemas.microsoft.com/office/drawing/2014/main" id="{A2754140-0B0F-4583-9FFF-76934DEEFEC3}"/>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865ADC1-F5F5-435F-BDE5-85674340AFF4}"/>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AECFB964-D39E-4F1B-89CF-0E963B37C1D4}" type="slidenum">
              <a:rPr lang="en-US" altLang="en-US"/>
              <a:pPr/>
              <a:t>‹#›</a:t>
            </a:fld>
            <a:endParaRPr lang="en-US" altLang="en-US"/>
          </a:p>
        </p:txBody>
      </p:sp>
    </p:spTree>
    <p:extLst>
      <p:ext uri="{BB962C8B-B14F-4D97-AF65-F5344CB8AC3E}">
        <p14:creationId xmlns:p14="http://schemas.microsoft.com/office/powerpoint/2010/main" val="3206161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hree Content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2103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3"/>
          </p:nvPr>
        </p:nvSpPr>
        <p:spPr>
          <a:xfrm>
            <a:off x="6172200" y="4063682"/>
            <a:ext cx="5181600" cy="2103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a:extLst>
              <a:ext uri="{FF2B5EF4-FFF2-40B4-BE49-F238E27FC236}">
                <a16:creationId xmlns:a16="http://schemas.microsoft.com/office/drawing/2014/main" id="{39C78186-5D64-4D3F-9DDF-B881BFC7C89D}"/>
              </a:ext>
            </a:extLst>
          </p:cNvPr>
          <p:cNvSpPr>
            <a:spLocks noGrp="1"/>
          </p:cNvSpPr>
          <p:nvPr>
            <p:ph type="dt" sz="half" idx="14"/>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EA48747-AA8B-4450-A5CB-888F936AB0CA}" type="datetimeFigureOut">
              <a:rPr lang="en-US"/>
              <a:pPr>
                <a:defRPr/>
              </a:pPr>
              <a:t>7/3/2024</a:t>
            </a:fld>
            <a:endParaRPr lang="en-US" dirty="0"/>
          </a:p>
        </p:txBody>
      </p:sp>
      <p:sp>
        <p:nvSpPr>
          <p:cNvPr id="7" name="Footer Placeholder 5">
            <a:extLst>
              <a:ext uri="{FF2B5EF4-FFF2-40B4-BE49-F238E27FC236}">
                <a16:creationId xmlns:a16="http://schemas.microsoft.com/office/drawing/2014/main" id="{AA37097A-F4D6-4005-A8A2-DEDE73A3C600}"/>
              </a:ext>
            </a:extLst>
          </p:cNvPr>
          <p:cNvSpPr>
            <a:spLocks noGrp="1"/>
          </p:cNvSpPr>
          <p:nvPr>
            <p:ph type="ftr" sz="quarter" idx="15"/>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8" name="Slide Number Placeholder 6">
            <a:extLst>
              <a:ext uri="{FF2B5EF4-FFF2-40B4-BE49-F238E27FC236}">
                <a16:creationId xmlns:a16="http://schemas.microsoft.com/office/drawing/2014/main" id="{D41C0564-26C8-4079-AD5A-D41A0A9FAE97}"/>
              </a:ext>
            </a:extLst>
          </p:cNvPr>
          <p:cNvSpPr>
            <a:spLocks noGrp="1"/>
          </p:cNvSpPr>
          <p:nvPr>
            <p:ph type="sldNum" sz="quarter" idx="16"/>
          </p:nvPr>
        </p:nvSpPr>
        <p:spPr/>
        <p:txBody>
          <a:bodyPr/>
          <a:lstStyle>
            <a:lvl1pPr eaLnBrk="0" hangingPunct="0">
              <a:defRPr>
                <a:latin typeface="Arial" panose="020B0604020202020204" pitchFamily="34" charset="0"/>
              </a:defRPr>
            </a:lvl1pPr>
          </a:lstStyle>
          <a:p>
            <a:fld id="{1D17290A-D4A0-40F8-BF55-1C63A0C70427}" type="slidenum">
              <a:rPr lang="en-US" altLang="en-US"/>
              <a:pPr/>
              <a:t>‹#›</a:t>
            </a:fld>
            <a:endParaRPr lang="en-US" altLang="en-US"/>
          </a:p>
        </p:txBody>
      </p:sp>
    </p:spTree>
    <p:extLst>
      <p:ext uri="{BB962C8B-B14F-4D97-AF65-F5344CB8AC3E}">
        <p14:creationId xmlns:p14="http://schemas.microsoft.com/office/powerpoint/2010/main" val="2694341110"/>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2070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idx="13"/>
          </p:nvPr>
        </p:nvSpPr>
        <p:spPr>
          <a:xfrm>
            <a:off x="838200" y="4031434"/>
            <a:ext cx="10515600" cy="2070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D28ACF4-DC98-4108-84AD-75D1D52C9722}"/>
              </a:ext>
            </a:extLst>
          </p:cNvPr>
          <p:cNvSpPr>
            <a:spLocks noGrp="1"/>
          </p:cNvSpPr>
          <p:nvPr>
            <p:ph type="dt" sz="half" idx="14"/>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D1C792A-083F-4999-BC8F-8FE44A2F1487}" type="datetimeFigureOut">
              <a:rPr lang="en-US"/>
              <a:pPr>
                <a:defRPr/>
              </a:pPr>
              <a:t>7/3/2024</a:t>
            </a:fld>
            <a:endParaRPr lang="en-US" dirty="0"/>
          </a:p>
        </p:txBody>
      </p:sp>
      <p:sp>
        <p:nvSpPr>
          <p:cNvPr id="6" name="Footer Placeholder 4">
            <a:extLst>
              <a:ext uri="{FF2B5EF4-FFF2-40B4-BE49-F238E27FC236}">
                <a16:creationId xmlns:a16="http://schemas.microsoft.com/office/drawing/2014/main" id="{1C03619D-3B08-480A-8020-1A538162460E}"/>
              </a:ext>
            </a:extLst>
          </p:cNvPr>
          <p:cNvSpPr>
            <a:spLocks noGrp="1"/>
          </p:cNvSpPr>
          <p:nvPr>
            <p:ph type="ftr" sz="quarter" idx="15"/>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8" name="Slide Number Placeholder 5">
            <a:extLst>
              <a:ext uri="{FF2B5EF4-FFF2-40B4-BE49-F238E27FC236}">
                <a16:creationId xmlns:a16="http://schemas.microsoft.com/office/drawing/2014/main" id="{1E956D2D-EB0F-4726-B852-715E55133B72}"/>
              </a:ext>
            </a:extLst>
          </p:cNvPr>
          <p:cNvSpPr>
            <a:spLocks noGrp="1"/>
          </p:cNvSpPr>
          <p:nvPr>
            <p:ph type="sldNum" sz="quarter" idx="16"/>
          </p:nvPr>
        </p:nvSpPr>
        <p:spPr/>
        <p:txBody>
          <a:bodyPr/>
          <a:lstStyle>
            <a:lvl1pPr eaLnBrk="0" hangingPunct="0">
              <a:defRPr>
                <a:latin typeface="Arial" panose="020B0604020202020204" pitchFamily="34" charset="0"/>
              </a:defRPr>
            </a:lvl1pPr>
          </a:lstStyle>
          <a:p>
            <a:fld id="{26988BA3-2E65-44E5-B768-C7472414BFD4}" type="slidenum">
              <a:rPr lang="en-US" altLang="en-US"/>
              <a:pPr/>
              <a:t>‹#›</a:t>
            </a:fld>
            <a:endParaRPr lang="en-US" altLang="en-US"/>
          </a:p>
        </p:txBody>
      </p:sp>
    </p:spTree>
    <p:extLst>
      <p:ext uri="{BB962C8B-B14F-4D97-AF65-F5344CB8AC3E}">
        <p14:creationId xmlns:p14="http://schemas.microsoft.com/office/powerpoint/2010/main" val="2134722742"/>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rtlCol="0">
            <a:normAutofit/>
          </a:bodyPr>
          <a:lstStyle/>
          <a:p>
            <a:pPr lvl="0"/>
            <a:endParaRPr lang="en-US" noProof="0" dirty="0"/>
          </a:p>
        </p:txBody>
      </p:sp>
      <p:sp>
        <p:nvSpPr>
          <p:cNvPr id="4" name="Rectangle 7">
            <a:extLst>
              <a:ext uri="{FF2B5EF4-FFF2-40B4-BE49-F238E27FC236}">
                <a16:creationId xmlns:a16="http://schemas.microsoft.com/office/drawing/2014/main" id="{72C8388C-E1B2-4609-A662-423FF55DD59D}"/>
              </a:ext>
            </a:extLst>
          </p:cNvPr>
          <p:cNvSpPr>
            <a:spLocks noGrp="1" noChangeArrowheads="1"/>
          </p:cNvSpPr>
          <p:nvPr>
            <p:ph type="ftr" sz="quarter" idx="10"/>
          </p:nvPr>
        </p:nvSpPr>
        <p:spPr/>
        <p:txBody>
          <a:bodyPr/>
          <a:lstStyle>
            <a:lvl1pPr eaLnBrk="0" fontAlgn="base" hangingPunct="0">
              <a:spcBef>
                <a:spcPct val="0"/>
              </a:spcBef>
              <a:spcAft>
                <a:spcPct val="0"/>
              </a:spcAft>
              <a:defRPr>
                <a:solidFill>
                  <a:schemeClr val="tx1">
                    <a:tint val="75000"/>
                  </a:schemeClr>
                </a:solidFill>
                <a:latin typeface="Arial" panose="020B0604020202020204" pitchFamily="34" charset="0"/>
              </a:defRPr>
            </a:lvl1pPr>
          </a:lstStyle>
          <a:p>
            <a:pPr>
              <a:defRPr/>
            </a:pPr>
            <a:r>
              <a:rPr lang="en-US" altLang="en-US"/>
              <a:t>©2015 Roberts-Gordon LLC 	This document is intended to assist licensed professionals in the exercise of their professional judgment.	www.robertsgordon.com</a:t>
            </a:r>
          </a:p>
        </p:txBody>
      </p:sp>
    </p:spTree>
    <p:extLst>
      <p:ext uri="{BB962C8B-B14F-4D97-AF65-F5344CB8AC3E}">
        <p14:creationId xmlns:p14="http://schemas.microsoft.com/office/powerpoint/2010/main" val="21093816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1D90CA-455C-4D69-B95E-288953406C5E}"/>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8C737DB-706D-48CD-A84E-EB57294EBD22}" type="datetimeFigureOut">
              <a:rPr lang="en-US"/>
              <a:pPr>
                <a:defRPr/>
              </a:pPr>
              <a:t>7/3/2024</a:t>
            </a:fld>
            <a:endParaRPr lang="en-US" dirty="0"/>
          </a:p>
        </p:txBody>
      </p:sp>
      <p:sp>
        <p:nvSpPr>
          <p:cNvPr id="5" name="Footer Placeholder 4">
            <a:extLst>
              <a:ext uri="{FF2B5EF4-FFF2-40B4-BE49-F238E27FC236}">
                <a16:creationId xmlns:a16="http://schemas.microsoft.com/office/drawing/2014/main" id="{E45E0F5D-5B76-4C53-8E13-3DD149EEEC75}"/>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BEE258B3-7EC9-4E76-9444-1AEF23C31DE3}"/>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4420986F-B028-410F-B31E-7A6355F34EB6}" type="slidenum">
              <a:rPr lang="en-US" altLang="en-US"/>
              <a:pPr/>
              <a:t>‹#›</a:t>
            </a:fld>
            <a:endParaRPr lang="en-US" altLang="en-US"/>
          </a:p>
        </p:txBody>
      </p:sp>
    </p:spTree>
    <p:extLst>
      <p:ext uri="{BB962C8B-B14F-4D97-AF65-F5344CB8AC3E}">
        <p14:creationId xmlns:p14="http://schemas.microsoft.com/office/powerpoint/2010/main" val="18287776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FCE7A6-21A9-4E69-897A-378F4329891E}"/>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F86B6F8-0811-4E31-82BC-CA8C5320EF15}" type="datetimeFigureOut">
              <a:rPr lang="en-US"/>
              <a:pPr>
                <a:defRPr/>
              </a:pPr>
              <a:t>7/3/2024</a:t>
            </a:fld>
            <a:endParaRPr lang="en-US" dirty="0"/>
          </a:p>
        </p:txBody>
      </p:sp>
      <p:sp>
        <p:nvSpPr>
          <p:cNvPr id="5" name="Footer Placeholder 4">
            <a:extLst>
              <a:ext uri="{FF2B5EF4-FFF2-40B4-BE49-F238E27FC236}">
                <a16:creationId xmlns:a16="http://schemas.microsoft.com/office/drawing/2014/main" id="{1BECA459-375A-45C1-898B-DDF869D20203}"/>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14298ED0-0389-4184-B8FC-1BAE926CC8BA}"/>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8EEBD8AE-8A97-482A-8762-AEC6C78726F3}" type="slidenum">
              <a:rPr lang="en-US" altLang="en-US"/>
              <a:pPr/>
              <a:t>‹#›</a:t>
            </a:fld>
            <a:endParaRPr lang="en-US" altLang="en-US"/>
          </a:p>
        </p:txBody>
      </p:sp>
    </p:spTree>
    <p:extLst>
      <p:ext uri="{BB962C8B-B14F-4D97-AF65-F5344CB8AC3E}">
        <p14:creationId xmlns:p14="http://schemas.microsoft.com/office/powerpoint/2010/main" val="327009367"/>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6F7426-C288-4C03-87DA-3DAFF4EA5FB6}"/>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F480706-9CB5-4A71-AAD8-3481638C82D8}" type="datetimeFigureOut">
              <a:rPr lang="en-US"/>
              <a:pPr>
                <a:defRPr/>
              </a:pPr>
              <a:t>7/3/2024</a:t>
            </a:fld>
            <a:endParaRPr lang="en-US" dirty="0"/>
          </a:p>
        </p:txBody>
      </p:sp>
      <p:sp>
        <p:nvSpPr>
          <p:cNvPr id="5" name="Footer Placeholder 4">
            <a:extLst>
              <a:ext uri="{FF2B5EF4-FFF2-40B4-BE49-F238E27FC236}">
                <a16:creationId xmlns:a16="http://schemas.microsoft.com/office/drawing/2014/main" id="{3E0C3088-B2F4-40EF-A9F8-51E9DB8E8FD5}"/>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D90FF37F-6581-43BF-AFCE-632D4919DBA6}"/>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498B61C3-7F85-4142-BC0D-6B15D7847540}" type="slidenum">
              <a:rPr lang="en-US" altLang="en-US"/>
              <a:pPr/>
              <a:t>‹#›</a:t>
            </a:fld>
            <a:endParaRPr lang="en-US" altLang="en-US"/>
          </a:p>
        </p:txBody>
      </p:sp>
    </p:spTree>
    <p:extLst>
      <p:ext uri="{BB962C8B-B14F-4D97-AF65-F5344CB8AC3E}">
        <p14:creationId xmlns:p14="http://schemas.microsoft.com/office/powerpoint/2010/main" val="200422633"/>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F5BD8D-20BA-4702-9927-5B07A1D6D3B6}"/>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A8D70D9-80FB-4626-AAE2-B8055D6E34AC}" type="datetimeFigureOut">
              <a:rPr lang="en-US"/>
              <a:pPr>
                <a:defRPr/>
              </a:pPr>
              <a:t>7/3/2024</a:t>
            </a:fld>
            <a:endParaRPr lang="en-US" dirty="0"/>
          </a:p>
        </p:txBody>
      </p:sp>
      <p:sp>
        <p:nvSpPr>
          <p:cNvPr id="6" name="Footer Placeholder 5">
            <a:extLst>
              <a:ext uri="{FF2B5EF4-FFF2-40B4-BE49-F238E27FC236}">
                <a16:creationId xmlns:a16="http://schemas.microsoft.com/office/drawing/2014/main" id="{CE26D123-CACD-4467-A4C7-940EC3C7E87D}"/>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45B2078D-650E-41A7-B39E-F4BA374497E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DBE25E0B-EC01-44C3-9A96-7E4B22F9C012}" type="slidenum">
              <a:rPr lang="en-US" altLang="en-US"/>
              <a:pPr/>
              <a:t>‹#›</a:t>
            </a:fld>
            <a:endParaRPr lang="en-US" altLang="en-US"/>
          </a:p>
        </p:txBody>
      </p:sp>
    </p:spTree>
    <p:extLst>
      <p:ext uri="{BB962C8B-B14F-4D97-AF65-F5344CB8AC3E}">
        <p14:creationId xmlns:p14="http://schemas.microsoft.com/office/powerpoint/2010/main" val="2296023117"/>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CF2C25-40AA-44BA-899F-C1F77D4E6968}"/>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FF833C9-5FAA-4C31-85CB-BC427D8B4606}" type="datetimeFigureOut">
              <a:rPr lang="en-US"/>
              <a:pPr>
                <a:defRPr/>
              </a:pPr>
              <a:t>7/3/2024</a:t>
            </a:fld>
            <a:endParaRPr lang="en-US" dirty="0"/>
          </a:p>
        </p:txBody>
      </p:sp>
      <p:sp>
        <p:nvSpPr>
          <p:cNvPr id="8" name="Footer Placeholder 7">
            <a:extLst>
              <a:ext uri="{FF2B5EF4-FFF2-40B4-BE49-F238E27FC236}">
                <a16:creationId xmlns:a16="http://schemas.microsoft.com/office/drawing/2014/main" id="{BA761E87-C296-4C6D-A0F0-264655852625}"/>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8721BF75-D17B-498B-9A6A-839F8A52882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CD248DB8-04FB-4DE1-9339-E5261482D782}" type="slidenum">
              <a:rPr lang="en-US" altLang="en-US"/>
              <a:pPr/>
              <a:t>‹#›</a:t>
            </a:fld>
            <a:endParaRPr lang="en-US" altLang="en-US"/>
          </a:p>
        </p:txBody>
      </p:sp>
    </p:spTree>
    <p:extLst>
      <p:ext uri="{BB962C8B-B14F-4D97-AF65-F5344CB8AC3E}">
        <p14:creationId xmlns:p14="http://schemas.microsoft.com/office/powerpoint/2010/main" val="2975413318"/>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20ED41-758C-4463-BAAB-7948C0C6951E}"/>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63A879A-55E5-4590-BDC1-BF458320A64B}" type="datetimeFigureOut">
              <a:rPr lang="en-US"/>
              <a:pPr>
                <a:defRPr/>
              </a:pPr>
              <a:t>7/3/2024</a:t>
            </a:fld>
            <a:endParaRPr lang="en-US" dirty="0"/>
          </a:p>
        </p:txBody>
      </p:sp>
      <p:sp>
        <p:nvSpPr>
          <p:cNvPr id="5" name="Footer Placeholder 4">
            <a:extLst>
              <a:ext uri="{FF2B5EF4-FFF2-40B4-BE49-F238E27FC236}">
                <a16:creationId xmlns:a16="http://schemas.microsoft.com/office/drawing/2014/main" id="{FBD27A44-EF5B-4709-BE55-917122BCFF8F}"/>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C16A7C5A-4382-4CDA-9B7B-A5A9658C3FA5}"/>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8D15BC09-7E0D-41DF-BEA5-9A0AE84F38E3}" type="slidenum">
              <a:rPr lang="en-US" altLang="en-US"/>
              <a:pPr/>
              <a:t>‹#›</a:t>
            </a:fld>
            <a:endParaRPr lang="en-US" altLang="en-US"/>
          </a:p>
        </p:txBody>
      </p:sp>
    </p:spTree>
    <p:extLst>
      <p:ext uri="{BB962C8B-B14F-4D97-AF65-F5344CB8AC3E}">
        <p14:creationId xmlns:p14="http://schemas.microsoft.com/office/powerpoint/2010/main" val="768962818"/>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140171-6205-4489-91F4-2E7AF9C1A76A}"/>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DE77D6E-C97F-4012-B332-ABC35DB599FB}" type="datetimeFigureOut">
              <a:rPr lang="en-US"/>
              <a:pPr>
                <a:defRPr/>
              </a:pPr>
              <a:t>7/3/2024</a:t>
            </a:fld>
            <a:endParaRPr lang="en-US" dirty="0"/>
          </a:p>
        </p:txBody>
      </p:sp>
      <p:sp>
        <p:nvSpPr>
          <p:cNvPr id="4" name="Footer Placeholder 3">
            <a:extLst>
              <a:ext uri="{FF2B5EF4-FFF2-40B4-BE49-F238E27FC236}">
                <a16:creationId xmlns:a16="http://schemas.microsoft.com/office/drawing/2014/main" id="{EAF812E8-B197-435B-92E6-AC39C5C4C186}"/>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9A3B7BC5-EA8D-42E7-ABE2-B03EBD04D713}"/>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B08892C7-7C5B-4203-B19D-8A43F99F80B3}" type="slidenum">
              <a:rPr lang="en-US" altLang="en-US"/>
              <a:pPr/>
              <a:t>‹#›</a:t>
            </a:fld>
            <a:endParaRPr lang="en-US" altLang="en-US"/>
          </a:p>
        </p:txBody>
      </p:sp>
    </p:spTree>
    <p:extLst>
      <p:ext uri="{BB962C8B-B14F-4D97-AF65-F5344CB8AC3E}">
        <p14:creationId xmlns:p14="http://schemas.microsoft.com/office/powerpoint/2010/main" val="3869623379"/>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9F9E25-7223-4D91-B544-2E7328B0A247}"/>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CB61D9-9DAF-47A1-BE03-9356A77205C4}" type="datetimeFigureOut">
              <a:rPr lang="en-US"/>
              <a:pPr>
                <a:defRPr/>
              </a:pPr>
              <a:t>7/3/2024</a:t>
            </a:fld>
            <a:endParaRPr lang="en-US" dirty="0"/>
          </a:p>
        </p:txBody>
      </p:sp>
      <p:sp>
        <p:nvSpPr>
          <p:cNvPr id="3" name="Footer Placeholder 2">
            <a:extLst>
              <a:ext uri="{FF2B5EF4-FFF2-40B4-BE49-F238E27FC236}">
                <a16:creationId xmlns:a16="http://schemas.microsoft.com/office/drawing/2014/main" id="{6F57D0DC-4FBA-4AE7-900A-7F5C1615F726}"/>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7BCE65BF-5729-4B4E-9BC2-E4C2D252FE90}"/>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346BC871-7BD8-4C4C-B113-4CA06A5E6359}" type="slidenum">
              <a:rPr lang="en-US" altLang="en-US"/>
              <a:pPr/>
              <a:t>‹#›</a:t>
            </a:fld>
            <a:endParaRPr lang="en-US" altLang="en-US"/>
          </a:p>
        </p:txBody>
      </p:sp>
    </p:spTree>
    <p:extLst>
      <p:ext uri="{BB962C8B-B14F-4D97-AF65-F5344CB8AC3E}">
        <p14:creationId xmlns:p14="http://schemas.microsoft.com/office/powerpoint/2010/main" val="2987428099"/>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6CEA8E-0100-4915-A8A0-5A7360D458E6}"/>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75499BD-3F30-436B-88C5-9A7445D329E1}" type="datetimeFigureOut">
              <a:rPr lang="en-US"/>
              <a:pPr>
                <a:defRPr/>
              </a:pPr>
              <a:t>7/3/2024</a:t>
            </a:fld>
            <a:endParaRPr lang="en-US" dirty="0"/>
          </a:p>
        </p:txBody>
      </p:sp>
      <p:sp>
        <p:nvSpPr>
          <p:cNvPr id="6" name="Footer Placeholder 5">
            <a:extLst>
              <a:ext uri="{FF2B5EF4-FFF2-40B4-BE49-F238E27FC236}">
                <a16:creationId xmlns:a16="http://schemas.microsoft.com/office/drawing/2014/main" id="{39BEDA1C-CEAA-4228-BDFF-11BD84C83DB7}"/>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55E763C0-6ABE-4A53-8989-47638E201EAF}"/>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C8111A1B-FC21-4DAB-8E38-65499BBB4958}" type="slidenum">
              <a:rPr lang="en-US" altLang="en-US"/>
              <a:pPr/>
              <a:t>‹#›</a:t>
            </a:fld>
            <a:endParaRPr lang="en-US" altLang="en-US"/>
          </a:p>
        </p:txBody>
      </p:sp>
    </p:spTree>
    <p:extLst>
      <p:ext uri="{BB962C8B-B14F-4D97-AF65-F5344CB8AC3E}">
        <p14:creationId xmlns:p14="http://schemas.microsoft.com/office/powerpoint/2010/main" val="4208387771"/>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51015E-492C-4FD3-8E45-8B00F7D44EA4}"/>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92E0715-642E-4622-B2A3-0769D606AD77}" type="datetimeFigureOut">
              <a:rPr lang="en-US"/>
              <a:pPr>
                <a:defRPr/>
              </a:pPr>
              <a:t>7/3/2024</a:t>
            </a:fld>
            <a:endParaRPr lang="en-US" dirty="0"/>
          </a:p>
        </p:txBody>
      </p:sp>
      <p:sp>
        <p:nvSpPr>
          <p:cNvPr id="6" name="Footer Placeholder 5">
            <a:extLst>
              <a:ext uri="{FF2B5EF4-FFF2-40B4-BE49-F238E27FC236}">
                <a16:creationId xmlns:a16="http://schemas.microsoft.com/office/drawing/2014/main" id="{B66D2834-1004-4BCD-A311-620B7C15906E}"/>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9B327989-AE8B-4A6D-9753-81FF24C2ADB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62172436-5677-4530-8C9F-898F1E15C5E3}" type="slidenum">
              <a:rPr lang="en-US" altLang="en-US"/>
              <a:pPr/>
              <a:t>‹#›</a:t>
            </a:fld>
            <a:endParaRPr lang="en-US" altLang="en-US"/>
          </a:p>
        </p:txBody>
      </p:sp>
    </p:spTree>
    <p:extLst>
      <p:ext uri="{BB962C8B-B14F-4D97-AF65-F5344CB8AC3E}">
        <p14:creationId xmlns:p14="http://schemas.microsoft.com/office/powerpoint/2010/main" val="1881747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B849EE-7ED4-44B7-B765-5D8DC7143F85}"/>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495C82C-BB5D-44FF-BF1E-9B1500ED2A8C}" type="datetimeFigureOut">
              <a:rPr lang="en-US"/>
              <a:pPr>
                <a:defRPr/>
              </a:pPr>
              <a:t>7/3/2024</a:t>
            </a:fld>
            <a:endParaRPr lang="en-US" dirty="0"/>
          </a:p>
        </p:txBody>
      </p:sp>
      <p:sp>
        <p:nvSpPr>
          <p:cNvPr id="5" name="Footer Placeholder 4">
            <a:extLst>
              <a:ext uri="{FF2B5EF4-FFF2-40B4-BE49-F238E27FC236}">
                <a16:creationId xmlns:a16="http://schemas.microsoft.com/office/drawing/2014/main" id="{37E20A1C-4EEB-42B6-8076-E3436F7F9FBC}"/>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3269D20F-39C9-4C4A-8885-E06FD48B4A9B}"/>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1904D474-EE78-4F5B-B4F4-4729F08BD73E}" type="slidenum">
              <a:rPr lang="en-US" altLang="en-US"/>
              <a:pPr/>
              <a:t>‹#›</a:t>
            </a:fld>
            <a:endParaRPr lang="en-US" altLang="en-US"/>
          </a:p>
        </p:txBody>
      </p:sp>
    </p:spTree>
    <p:extLst>
      <p:ext uri="{BB962C8B-B14F-4D97-AF65-F5344CB8AC3E}">
        <p14:creationId xmlns:p14="http://schemas.microsoft.com/office/powerpoint/2010/main" val="34479536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8C7D66-26DB-400A-B287-09343C1597D0}"/>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7DAD76C-41A2-46FF-9FC3-4498E3C47EEC}" type="datetimeFigureOut">
              <a:rPr lang="en-US"/>
              <a:pPr>
                <a:defRPr/>
              </a:pPr>
              <a:t>7/3/2024</a:t>
            </a:fld>
            <a:endParaRPr lang="en-US" dirty="0"/>
          </a:p>
        </p:txBody>
      </p:sp>
      <p:sp>
        <p:nvSpPr>
          <p:cNvPr id="5" name="Footer Placeholder 4">
            <a:extLst>
              <a:ext uri="{FF2B5EF4-FFF2-40B4-BE49-F238E27FC236}">
                <a16:creationId xmlns:a16="http://schemas.microsoft.com/office/drawing/2014/main" id="{9F998758-AD5C-41B4-A5E4-BDAD9B6A7DE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6604D7A-4ACF-4104-8713-4B1BEB79E57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871E48FF-F0AE-446E-A726-7F25C1638C19}" type="slidenum">
              <a:rPr lang="en-US" altLang="en-US"/>
              <a:pPr/>
              <a:t>‹#›</a:t>
            </a:fld>
            <a:endParaRPr lang="en-US" altLang="en-US"/>
          </a:p>
        </p:txBody>
      </p:sp>
    </p:spTree>
    <p:extLst>
      <p:ext uri="{BB962C8B-B14F-4D97-AF65-F5344CB8AC3E}">
        <p14:creationId xmlns:p14="http://schemas.microsoft.com/office/powerpoint/2010/main" val="19524502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Three Content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2103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3"/>
          </p:nvPr>
        </p:nvSpPr>
        <p:spPr>
          <a:xfrm>
            <a:off x="6172200" y="4063682"/>
            <a:ext cx="5181600" cy="2103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a:extLst>
              <a:ext uri="{FF2B5EF4-FFF2-40B4-BE49-F238E27FC236}">
                <a16:creationId xmlns:a16="http://schemas.microsoft.com/office/drawing/2014/main" id="{89FCD213-06C8-49F0-8141-633761DA26E5}"/>
              </a:ext>
            </a:extLst>
          </p:cNvPr>
          <p:cNvSpPr>
            <a:spLocks noGrp="1"/>
          </p:cNvSpPr>
          <p:nvPr>
            <p:ph type="dt" sz="half" idx="14"/>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9075D3E-C763-49D4-A7BC-803DDE7CC2BE}" type="datetimeFigureOut">
              <a:rPr lang="en-US"/>
              <a:pPr>
                <a:defRPr/>
              </a:pPr>
              <a:t>7/3/2024</a:t>
            </a:fld>
            <a:endParaRPr lang="en-US" dirty="0"/>
          </a:p>
        </p:txBody>
      </p:sp>
      <p:sp>
        <p:nvSpPr>
          <p:cNvPr id="7" name="Footer Placeholder 5">
            <a:extLst>
              <a:ext uri="{FF2B5EF4-FFF2-40B4-BE49-F238E27FC236}">
                <a16:creationId xmlns:a16="http://schemas.microsoft.com/office/drawing/2014/main" id="{886CF268-F164-4053-9D70-B12EDF7DDED2}"/>
              </a:ext>
            </a:extLst>
          </p:cNvPr>
          <p:cNvSpPr>
            <a:spLocks noGrp="1"/>
          </p:cNvSpPr>
          <p:nvPr>
            <p:ph type="ftr" sz="quarter" idx="15"/>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8" name="Slide Number Placeholder 6">
            <a:extLst>
              <a:ext uri="{FF2B5EF4-FFF2-40B4-BE49-F238E27FC236}">
                <a16:creationId xmlns:a16="http://schemas.microsoft.com/office/drawing/2014/main" id="{0279F06A-F8E9-41EF-92CC-43C7F8A34171}"/>
              </a:ext>
            </a:extLst>
          </p:cNvPr>
          <p:cNvSpPr>
            <a:spLocks noGrp="1"/>
          </p:cNvSpPr>
          <p:nvPr>
            <p:ph type="sldNum" sz="quarter" idx="16"/>
          </p:nvPr>
        </p:nvSpPr>
        <p:spPr/>
        <p:txBody>
          <a:bodyPr/>
          <a:lstStyle>
            <a:lvl1pPr eaLnBrk="0" hangingPunct="0">
              <a:defRPr>
                <a:latin typeface="Arial" panose="020B0604020202020204" pitchFamily="34" charset="0"/>
              </a:defRPr>
            </a:lvl1pPr>
          </a:lstStyle>
          <a:p>
            <a:fld id="{8655E99A-1152-4EF8-9047-A9D58F3EC9CF}" type="slidenum">
              <a:rPr lang="en-US" altLang="en-US"/>
              <a:pPr/>
              <a:t>‹#›</a:t>
            </a:fld>
            <a:endParaRPr lang="en-US" altLang="en-US"/>
          </a:p>
        </p:txBody>
      </p:sp>
    </p:spTree>
    <p:extLst>
      <p:ext uri="{BB962C8B-B14F-4D97-AF65-F5344CB8AC3E}">
        <p14:creationId xmlns:p14="http://schemas.microsoft.com/office/powerpoint/2010/main" val="659885540"/>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2070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idx="13"/>
          </p:nvPr>
        </p:nvSpPr>
        <p:spPr>
          <a:xfrm>
            <a:off x="838200" y="4031434"/>
            <a:ext cx="10515600" cy="2070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8EA0603-E057-431C-949C-2A8C5D025AE6}"/>
              </a:ext>
            </a:extLst>
          </p:cNvPr>
          <p:cNvSpPr>
            <a:spLocks noGrp="1"/>
          </p:cNvSpPr>
          <p:nvPr>
            <p:ph type="dt" sz="half" idx="14"/>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D0DC767-DBE1-4F9A-A551-A8594518B4F3}" type="datetimeFigureOut">
              <a:rPr lang="en-US"/>
              <a:pPr>
                <a:defRPr/>
              </a:pPr>
              <a:t>7/3/2024</a:t>
            </a:fld>
            <a:endParaRPr lang="en-US" dirty="0"/>
          </a:p>
        </p:txBody>
      </p:sp>
      <p:sp>
        <p:nvSpPr>
          <p:cNvPr id="6" name="Footer Placeholder 4">
            <a:extLst>
              <a:ext uri="{FF2B5EF4-FFF2-40B4-BE49-F238E27FC236}">
                <a16:creationId xmlns:a16="http://schemas.microsoft.com/office/drawing/2014/main" id="{7D4BFB4B-38A0-41A7-A9A0-C2D281484586}"/>
              </a:ext>
            </a:extLst>
          </p:cNvPr>
          <p:cNvSpPr>
            <a:spLocks noGrp="1"/>
          </p:cNvSpPr>
          <p:nvPr>
            <p:ph type="ftr" sz="quarter" idx="15"/>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8" name="Slide Number Placeholder 5">
            <a:extLst>
              <a:ext uri="{FF2B5EF4-FFF2-40B4-BE49-F238E27FC236}">
                <a16:creationId xmlns:a16="http://schemas.microsoft.com/office/drawing/2014/main" id="{4857518C-5D11-40AD-9507-5E43B9649DB0}"/>
              </a:ext>
            </a:extLst>
          </p:cNvPr>
          <p:cNvSpPr>
            <a:spLocks noGrp="1"/>
          </p:cNvSpPr>
          <p:nvPr>
            <p:ph type="sldNum" sz="quarter" idx="16"/>
          </p:nvPr>
        </p:nvSpPr>
        <p:spPr/>
        <p:txBody>
          <a:bodyPr/>
          <a:lstStyle>
            <a:lvl1pPr eaLnBrk="0" hangingPunct="0">
              <a:defRPr>
                <a:latin typeface="Arial" panose="020B0604020202020204" pitchFamily="34" charset="0"/>
              </a:defRPr>
            </a:lvl1pPr>
          </a:lstStyle>
          <a:p>
            <a:fld id="{6BE0FD89-C8D0-49A7-B697-EC2D3B477633}" type="slidenum">
              <a:rPr lang="en-US" altLang="en-US"/>
              <a:pPr/>
              <a:t>‹#›</a:t>
            </a:fld>
            <a:endParaRPr lang="en-US" altLang="en-US"/>
          </a:p>
        </p:txBody>
      </p:sp>
    </p:spTree>
    <p:extLst>
      <p:ext uri="{BB962C8B-B14F-4D97-AF65-F5344CB8AC3E}">
        <p14:creationId xmlns:p14="http://schemas.microsoft.com/office/powerpoint/2010/main" val="2699165036"/>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A38598-B525-4CD5-8CA5-D84769A7E398}"/>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F471B92-5BF9-402C-8D4B-E33EC68F2665}" type="datetimeFigureOut">
              <a:rPr lang="en-US"/>
              <a:pPr>
                <a:defRPr/>
              </a:pPr>
              <a:t>7/3/2024</a:t>
            </a:fld>
            <a:endParaRPr lang="en-US" dirty="0"/>
          </a:p>
        </p:txBody>
      </p:sp>
      <p:sp>
        <p:nvSpPr>
          <p:cNvPr id="5" name="Footer Placeholder 4">
            <a:extLst>
              <a:ext uri="{FF2B5EF4-FFF2-40B4-BE49-F238E27FC236}">
                <a16:creationId xmlns:a16="http://schemas.microsoft.com/office/drawing/2014/main" id="{36534050-78C8-40E6-9397-364E11247F3B}"/>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8A4C510-FA22-4FD3-9F35-B2392F51947C}"/>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6C4D7179-9FDE-4BD3-A5BF-2D6161CF26C9}" type="slidenum">
              <a:rPr lang="en-US" altLang="en-US"/>
              <a:pPr/>
              <a:t>‹#›</a:t>
            </a:fld>
            <a:endParaRPr lang="en-US" altLang="en-US"/>
          </a:p>
        </p:txBody>
      </p:sp>
    </p:spTree>
    <p:extLst>
      <p:ext uri="{BB962C8B-B14F-4D97-AF65-F5344CB8AC3E}">
        <p14:creationId xmlns:p14="http://schemas.microsoft.com/office/powerpoint/2010/main" val="30245874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9B64D1-57D1-4112-A2E2-0F91170247CA}"/>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25C4380-D965-4188-AB4F-E4CDD7FFAD3F}" type="datetimeFigureOut">
              <a:rPr lang="en-US"/>
              <a:pPr>
                <a:defRPr/>
              </a:pPr>
              <a:t>7/3/2024</a:t>
            </a:fld>
            <a:endParaRPr lang="en-US" dirty="0"/>
          </a:p>
        </p:txBody>
      </p:sp>
      <p:sp>
        <p:nvSpPr>
          <p:cNvPr id="5" name="Footer Placeholder 4">
            <a:extLst>
              <a:ext uri="{FF2B5EF4-FFF2-40B4-BE49-F238E27FC236}">
                <a16:creationId xmlns:a16="http://schemas.microsoft.com/office/drawing/2014/main" id="{A3419466-6DA1-45A2-8619-A2E8A0893C72}"/>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82837B6-5EE0-4157-A26F-0733D57C65FD}"/>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457A9BA1-CDBA-485A-92A5-D55B07541301}" type="slidenum">
              <a:rPr lang="en-US" altLang="en-US"/>
              <a:pPr/>
              <a:t>‹#›</a:t>
            </a:fld>
            <a:endParaRPr lang="en-US" altLang="en-US"/>
          </a:p>
        </p:txBody>
      </p:sp>
    </p:spTree>
    <p:extLst>
      <p:ext uri="{BB962C8B-B14F-4D97-AF65-F5344CB8AC3E}">
        <p14:creationId xmlns:p14="http://schemas.microsoft.com/office/powerpoint/2010/main" val="2444383808"/>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DC0985-EAA4-4B7E-B403-5B01F4BA0DE1}"/>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B6106AEA-0BBB-4264-A722-5EC738559132}" type="datetimeFigureOut">
              <a:rPr lang="en-US"/>
              <a:pPr>
                <a:defRPr/>
              </a:pPr>
              <a:t>7/3/2024</a:t>
            </a:fld>
            <a:endParaRPr lang="en-US" dirty="0"/>
          </a:p>
        </p:txBody>
      </p:sp>
      <p:sp>
        <p:nvSpPr>
          <p:cNvPr id="5" name="Footer Placeholder 4">
            <a:extLst>
              <a:ext uri="{FF2B5EF4-FFF2-40B4-BE49-F238E27FC236}">
                <a16:creationId xmlns:a16="http://schemas.microsoft.com/office/drawing/2014/main" id="{76D71E3D-592E-44D0-A8CE-AEC6EBBF31DC}"/>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1213F8FE-BD63-41F9-836F-85E5C5B50202}"/>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C3A23B11-3469-4135-98CE-54F21DC06D60}" type="slidenum">
              <a:rPr lang="en-US" altLang="en-US"/>
              <a:pPr/>
              <a:t>‹#›</a:t>
            </a:fld>
            <a:endParaRPr lang="en-US" altLang="en-US"/>
          </a:p>
        </p:txBody>
      </p:sp>
    </p:spTree>
    <p:extLst>
      <p:ext uri="{BB962C8B-B14F-4D97-AF65-F5344CB8AC3E}">
        <p14:creationId xmlns:p14="http://schemas.microsoft.com/office/powerpoint/2010/main" val="3322755699"/>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C9888E-2791-47C3-8EDA-6225E644B627}"/>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0741734-6225-4143-8054-2446D0382E44}" type="datetimeFigureOut">
              <a:rPr lang="en-US"/>
              <a:pPr>
                <a:defRPr/>
              </a:pPr>
              <a:t>7/3/2024</a:t>
            </a:fld>
            <a:endParaRPr lang="en-US" dirty="0"/>
          </a:p>
        </p:txBody>
      </p:sp>
      <p:sp>
        <p:nvSpPr>
          <p:cNvPr id="5" name="Footer Placeholder 4">
            <a:extLst>
              <a:ext uri="{FF2B5EF4-FFF2-40B4-BE49-F238E27FC236}">
                <a16:creationId xmlns:a16="http://schemas.microsoft.com/office/drawing/2014/main" id="{35DCF22D-EBAE-472F-B082-2838F925640D}"/>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8B716CB-7AEA-4D44-9C78-F1FFD5F4E729}"/>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5B265143-EBE0-47E5-8EF9-63F657AB067C}" type="slidenum">
              <a:rPr lang="en-US" altLang="en-US"/>
              <a:pPr/>
              <a:t>‹#›</a:t>
            </a:fld>
            <a:endParaRPr lang="en-US" altLang="en-US"/>
          </a:p>
        </p:txBody>
      </p:sp>
    </p:spTree>
    <p:extLst>
      <p:ext uri="{BB962C8B-B14F-4D97-AF65-F5344CB8AC3E}">
        <p14:creationId xmlns:p14="http://schemas.microsoft.com/office/powerpoint/2010/main" val="1898139969"/>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217543-AEE7-46DC-A4FC-A6FF86E0A821}"/>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0ECE17C-F369-43F0-92B3-BFB49B36EF06}" type="datetimeFigureOut">
              <a:rPr lang="en-US"/>
              <a:pPr>
                <a:defRPr/>
              </a:pPr>
              <a:t>7/3/2024</a:t>
            </a:fld>
            <a:endParaRPr lang="en-US" dirty="0"/>
          </a:p>
        </p:txBody>
      </p:sp>
      <p:sp>
        <p:nvSpPr>
          <p:cNvPr id="6" name="Footer Placeholder 5">
            <a:extLst>
              <a:ext uri="{FF2B5EF4-FFF2-40B4-BE49-F238E27FC236}">
                <a16:creationId xmlns:a16="http://schemas.microsoft.com/office/drawing/2014/main" id="{16EBA769-72F1-4D1D-B537-72ABC294FED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307334F8-6B33-4A6B-BAD7-68B35696B7E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C3179248-691E-4475-A320-D7AD6200C54D}" type="slidenum">
              <a:rPr lang="en-US" altLang="en-US"/>
              <a:pPr/>
              <a:t>‹#›</a:t>
            </a:fld>
            <a:endParaRPr lang="en-US" altLang="en-US"/>
          </a:p>
        </p:txBody>
      </p:sp>
    </p:spTree>
    <p:extLst>
      <p:ext uri="{BB962C8B-B14F-4D97-AF65-F5344CB8AC3E}">
        <p14:creationId xmlns:p14="http://schemas.microsoft.com/office/powerpoint/2010/main" val="129500913"/>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D205A0-FA72-4D7F-B519-9702504191B1}"/>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C735889-5F2C-41A6-9120-0942BE20295E}" type="datetimeFigureOut">
              <a:rPr lang="en-US"/>
              <a:pPr>
                <a:defRPr/>
              </a:pPr>
              <a:t>7/3/2024</a:t>
            </a:fld>
            <a:endParaRPr lang="en-US" dirty="0"/>
          </a:p>
        </p:txBody>
      </p:sp>
      <p:sp>
        <p:nvSpPr>
          <p:cNvPr id="8" name="Footer Placeholder 7">
            <a:extLst>
              <a:ext uri="{FF2B5EF4-FFF2-40B4-BE49-F238E27FC236}">
                <a16:creationId xmlns:a16="http://schemas.microsoft.com/office/drawing/2014/main" id="{83AD8F59-A1E3-43B8-930C-2FBA9A6C80D5}"/>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F83EABF5-249F-4FCD-8745-FAC1D551FA67}"/>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1AD7640C-ECDD-468D-8253-B2A6D7846B85}" type="slidenum">
              <a:rPr lang="en-US" altLang="en-US"/>
              <a:pPr/>
              <a:t>‹#›</a:t>
            </a:fld>
            <a:endParaRPr lang="en-US" altLang="en-US"/>
          </a:p>
        </p:txBody>
      </p:sp>
    </p:spTree>
    <p:extLst>
      <p:ext uri="{BB962C8B-B14F-4D97-AF65-F5344CB8AC3E}">
        <p14:creationId xmlns:p14="http://schemas.microsoft.com/office/powerpoint/2010/main" val="4189760475"/>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6B3E9C-EC07-48B0-90A2-C629FBA26CF3}"/>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CE5989D-9D62-47F8-A6A4-D0E4608A6A1E}" type="datetimeFigureOut">
              <a:rPr lang="en-US"/>
              <a:pPr>
                <a:defRPr/>
              </a:pPr>
              <a:t>7/3/2024</a:t>
            </a:fld>
            <a:endParaRPr lang="en-US" dirty="0"/>
          </a:p>
        </p:txBody>
      </p:sp>
      <p:sp>
        <p:nvSpPr>
          <p:cNvPr id="4" name="Footer Placeholder 3">
            <a:extLst>
              <a:ext uri="{FF2B5EF4-FFF2-40B4-BE49-F238E27FC236}">
                <a16:creationId xmlns:a16="http://schemas.microsoft.com/office/drawing/2014/main" id="{7EFAD610-12C9-4736-AABB-872461BB8DD0}"/>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57EEBBF9-501D-478E-8E3E-110D88AFA96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9B66DA33-AD1C-4EA1-9E76-2AA742F1C8D3}" type="slidenum">
              <a:rPr lang="en-US" altLang="en-US"/>
              <a:pPr/>
              <a:t>‹#›</a:t>
            </a:fld>
            <a:endParaRPr lang="en-US" altLang="en-US"/>
          </a:p>
        </p:txBody>
      </p:sp>
    </p:spTree>
    <p:extLst>
      <p:ext uri="{BB962C8B-B14F-4D97-AF65-F5344CB8AC3E}">
        <p14:creationId xmlns:p14="http://schemas.microsoft.com/office/powerpoint/2010/main" val="3309638665"/>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F23840-C428-4E34-8C8D-DCFD5B0C7C1D}"/>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D3A28FD-F8EA-42F4-BC94-CC751FE6CB68}" type="datetimeFigureOut">
              <a:rPr lang="en-US"/>
              <a:pPr>
                <a:defRPr/>
              </a:pPr>
              <a:t>7/3/2024</a:t>
            </a:fld>
            <a:endParaRPr lang="en-US" dirty="0"/>
          </a:p>
        </p:txBody>
      </p:sp>
      <p:sp>
        <p:nvSpPr>
          <p:cNvPr id="3" name="Footer Placeholder 2">
            <a:extLst>
              <a:ext uri="{FF2B5EF4-FFF2-40B4-BE49-F238E27FC236}">
                <a16:creationId xmlns:a16="http://schemas.microsoft.com/office/drawing/2014/main" id="{57FCF0AF-E963-4B72-AAC5-4D42D6A0013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CB7AF62F-04B8-4027-BC7B-8C9006999BD8}"/>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02793848-E37A-4747-BA7E-5A5A2B968CAA}" type="slidenum">
              <a:rPr lang="en-US" altLang="en-US"/>
              <a:pPr/>
              <a:t>‹#›</a:t>
            </a:fld>
            <a:endParaRPr lang="en-US" altLang="en-US"/>
          </a:p>
        </p:txBody>
      </p:sp>
    </p:spTree>
    <p:extLst>
      <p:ext uri="{BB962C8B-B14F-4D97-AF65-F5344CB8AC3E}">
        <p14:creationId xmlns:p14="http://schemas.microsoft.com/office/powerpoint/2010/main" val="1037113048"/>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3B28DE-F2A2-40B2-BEFE-737EEF20569B}"/>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0EA41AD-3985-42E5-A207-AF4B522DC9BB}" type="datetimeFigureOut">
              <a:rPr lang="en-US"/>
              <a:pPr>
                <a:defRPr/>
              </a:pPr>
              <a:t>7/3/2024</a:t>
            </a:fld>
            <a:endParaRPr lang="en-US" dirty="0"/>
          </a:p>
        </p:txBody>
      </p:sp>
      <p:sp>
        <p:nvSpPr>
          <p:cNvPr id="6" name="Footer Placeholder 5">
            <a:extLst>
              <a:ext uri="{FF2B5EF4-FFF2-40B4-BE49-F238E27FC236}">
                <a16:creationId xmlns:a16="http://schemas.microsoft.com/office/drawing/2014/main" id="{15B2D4F0-72E1-4CFB-927C-3083EF669FCC}"/>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EBD5765D-26AC-4A54-BE20-48387DAD5BC7}"/>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FC2A364A-2882-4E7A-9F18-3E15CE2738CD}" type="slidenum">
              <a:rPr lang="en-US" altLang="en-US"/>
              <a:pPr/>
              <a:t>‹#›</a:t>
            </a:fld>
            <a:endParaRPr lang="en-US" altLang="en-US"/>
          </a:p>
        </p:txBody>
      </p:sp>
    </p:spTree>
    <p:extLst>
      <p:ext uri="{BB962C8B-B14F-4D97-AF65-F5344CB8AC3E}">
        <p14:creationId xmlns:p14="http://schemas.microsoft.com/office/powerpoint/2010/main" val="657669650"/>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29BB97-7AEF-487C-B354-3CC4DD1E9EC6}"/>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43F68AC-23A3-4110-A360-7ED0D2A2EBCF}" type="datetimeFigureOut">
              <a:rPr lang="en-US"/>
              <a:pPr>
                <a:defRPr/>
              </a:pPr>
              <a:t>7/3/2024</a:t>
            </a:fld>
            <a:endParaRPr lang="en-US" dirty="0"/>
          </a:p>
        </p:txBody>
      </p:sp>
      <p:sp>
        <p:nvSpPr>
          <p:cNvPr id="6" name="Footer Placeholder 5">
            <a:extLst>
              <a:ext uri="{FF2B5EF4-FFF2-40B4-BE49-F238E27FC236}">
                <a16:creationId xmlns:a16="http://schemas.microsoft.com/office/drawing/2014/main" id="{DBC49E1C-8FDF-4BAF-A414-FC8BF07821AE}"/>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D2EF99D7-92A3-4D5C-BED2-DC52FFD69F22}"/>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4F8BAFC4-DEA4-4BAA-91C4-39F0B928BC24}" type="slidenum">
              <a:rPr lang="en-US" altLang="en-US"/>
              <a:pPr/>
              <a:t>‹#›</a:t>
            </a:fld>
            <a:endParaRPr lang="en-US" altLang="en-US"/>
          </a:p>
        </p:txBody>
      </p:sp>
    </p:spTree>
    <p:extLst>
      <p:ext uri="{BB962C8B-B14F-4D97-AF65-F5344CB8AC3E}">
        <p14:creationId xmlns:p14="http://schemas.microsoft.com/office/powerpoint/2010/main" val="24931021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A0C3A7-3C96-41C1-AFB8-3BA0FA146113}"/>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ECB977B-C707-4D4E-A416-70B550F0A9D0}" type="datetimeFigureOut">
              <a:rPr lang="en-US"/>
              <a:pPr>
                <a:defRPr/>
              </a:pPr>
              <a:t>7/3/2024</a:t>
            </a:fld>
            <a:endParaRPr lang="en-US" dirty="0"/>
          </a:p>
        </p:txBody>
      </p:sp>
      <p:sp>
        <p:nvSpPr>
          <p:cNvPr id="5" name="Footer Placeholder 4">
            <a:extLst>
              <a:ext uri="{FF2B5EF4-FFF2-40B4-BE49-F238E27FC236}">
                <a16:creationId xmlns:a16="http://schemas.microsoft.com/office/drawing/2014/main" id="{F66F9446-AFE0-4C97-9627-F87FB71A0756}"/>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91747D16-6EB8-4B3A-A203-CF91FE5F3D79}"/>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B6A83300-C059-422C-8412-D8410E030F1D}" type="slidenum">
              <a:rPr lang="en-US" altLang="en-US"/>
              <a:pPr/>
              <a:t>‹#›</a:t>
            </a:fld>
            <a:endParaRPr lang="en-US" altLang="en-US"/>
          </a:p>
        </p:txBody>
      </p:sp>
    </p:spTree>
    <p:extLst>
      <p:ext uri="{BB962C8B-B14F-4D97-AF65-F5344CB8AC3E}">
        <p14:creationId xmlns:p14="http://schemas.microsoft.com/office/powerpoint/2010/main" val="23621919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3B0505-6DF0-42A0-BD89-15AC6C8FBF9E}"/>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5BC4CFB-4737-4B96-91C4-174CF7BC48FC}" type="datetimeFigureOut">
              <a:rPr lang="en-US"/>
              <a:pPr>
                <a:defRPr/>
              </a:pPr>
              <a:t>7/3/2024</a:t>
            </a:fld>
            <a:endParaRPr lang="en-US" dirty="0"/>
          </a:p>
        </p:txBody>
      </p:sp>
      <p:sp>
        <p:nvSpPr>
          <p:cNvPr id="5" name="Footer Placeholder 4">
            <a:extLst>
              <a:ext uri="{FF2B5EF4-FFF2-40B4-BE49-F238E27FC236}">
                <a16:creationId xmlns:a16="http://schemas.microsoft.com/office/drawing/2014/main" id="{49AA1F53-67B8-4428-B98E-055678DF16B8}"/>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76BE96C9-A7F1-441D-84DD-707C161F743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05956453-A2C7-4A36-9E03-9BCA7D1006D2}" type="slidenum">
              <a:rPr lang="en-US" altLang="en-US"/>
              <a:pPr/>
              <a:t>‹#›</a:t>
            </a:fld>
            <a:endParaRPr lang="en-US" altLang="en-US"/>
          </a:p>
        </p:txBody>
      </p:sp>
    </p:spTree>
    <p:extLst>
      <p:ext uri="{BB962C8B-B14F-4D97-AF65-F5344CB8AC3E}">
        <p14:creationId xmlns:p14="http://schemas.microsoft.com/office/powerpoint/2010/main" val="38761896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Three Content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2103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3"/>
          </p:nvPr>
        </p:nvSpPr>
        <p:spPr>
          <a:xfrm>
            <a:off x="6172200" y="4063682"/>
            <a:ext cx="5181600" cy="2103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a:extLst>
              <a:ext uri="{FF2B5EF4-FFF2-40B4-BE49-F238E27FC236}">
                <a16:creationId xmlns:a16="http://schemas.microsoft.com/office/drawing/2014/main" id="{0B6D9CD9-4C15-47C9-A53D-726414F0336F}"/>
              </a:ext>
            </a:extLst>
          </p:cNvPr>
          <p:cNvSpPr>
            <a:spLocks noGrp="1"/>
          </p:cNvSpPr>
          <p:nvPr>
            <p:ph type="dt" sz="half" idx="14"/>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E2BF75E-7771-41E2-A98A-C894505D5F32}" type="datetimeFigureOut">
              <a:rPr lang="en-US"/>
              <a:pPr>
                <a:defRPr/>
              </a:pPr>
              <a:t>7/3/2024</a:t>
            </a:fld>
            <a:endParaRPr lang="en-US" dirty="0"/>
          </a:p>
        </p:txBody>
      </p:sp>
      <p:sp>
        <p:nvSpPr>
          <p:cNvPr id="7" name="Footer Placeholder 5">
            <a:extLst>
              <a:ext uri="{FF2B5EF4-FFF2-40B4-BE49-F238E27FC236}">
                <a16:creationId xmlns:a16="http://schemas.microsoft.com/office/drawing/2014/main" id="{CE35AE3E-1C95-4564-8758-E1AC4EE7C01C}"/>
              </a:ext>
            </a:extLst>
          </p:cNvPr>
          <p:cNvSpPr>
            <a:spLocks noGrp="1"/>
          </p:cNvSpPr>
          <p:nvPr>
            <p:ph type="ftr" sz="quarter" idx="15"/>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8" name="Slide Number Placeholder 6">
            <a:extLst>
              <a:ext uri="{FF2B5EF4-FFF2-40B4-BE49-F238E27FC236}">
                <a16:creationId xmlns:a16="http://schemas.microsoft.com/office/drawing/2014/main" id="{B466DCBA-9C2C-4FD0-9007-43FE33FDB0AE}"/>
              </a:ext>
            </a:extLst>
          </p:cNvPr>
          <p:cNvSpPr>
            <a:spLocks noGrp="1"/>
          </p:cNvSpPr>
          <p:nvPr>
            <p:ph type="sldNum" sz="quarter" idx="16"/>
          </p:nvPr>
        </p:nvSpPr>
        <p:spPr/>
        <p:txBody>
          <a:bodyPr/>
          <a:lstStyle>
            <a:lvl1pPr eaLnBrk="0" hangingPunct="0">
              <a:defRPr>
                <a:latin typeface="Arial" panose="020B0604020202020204" pitchFamily="34" charset="0"/>
              </a:defRPr>
            </a:lvl1pPr>
          </a:lstStyle>
          <a:p>
            <a:fld id="{533D68E2-3E48-48C5-85D7-8EDDF1002EDE}" type="slidenum">
              <a:rPr lang="en-US" altLang="en-US"/>
              <a:pPr/>
              <a:t>‹#›</a:t>
            </a:fld>
            <a:endParaRPr lang="en-US" altLang="en-US"/>
          </a:p>
        </p:txBody>
      </p:sp>
    </p:spTree>
    <p:extLst>
      <p:ext uri="{BB962C8B-B14F-4D97-AF65-F5344CB8AC3E}">
        <p14:creationId xmlns:p14="http://schemas.microsoft.com/office/powerpoint/2010/main" val="2608188472"/>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25D945-B6CC-42A5-87EA-22BBFEB77C6E}"/>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664930E-3D19-4EFA-A636-008982C2DB19}" type="datetimeFigureOut">
              <a:rPr lang="en-US"/>
              <a:pPr>
                <a:defRPr/>
              </a:pPr>
              <a:t>7/3/2024</a:t>
            </a:fld>
            <a:endParaRPr lang="en-US" dirty="0"/>
          </a:p>
        </p:txBody>
      </p:sp>
      <p:sp>
        <p:nvSpPr>
          <p:cNvPr id="6" name="Footer Placeholder 5">
            <a:extLst>
              <a:ext uri="{FF2B5EF4-FFF2-40B4-BE49-F238E27FC236}">
                <a16:creationId xmlns:a16="http://schemas.microsoft.com/office/drawing/2014/main" id="{F643F742-1420-4021-A9D3-4D35D8B0652C}"/>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570193A5-CF6D-4738-A3E8-BCDE89CC5B29}"/>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3BE98038-341D-42A3-A6E8-7F4D4559C6CF}" type="slidenum">
              <a:rPr lang="en-US" altLang="en-US"/>
              <a:pPr/>
              <a:t>‹#›</a:t>
            </a:fld>
            <a:endParaRPr lang="en-US" altLang="en-US"/>
          </a:p>
        </p:txBody>
      </p:sp>
    </p:spTree>
    <p:extLst>
      <p:ext uri="{BB962C8B-B14F-4D97-AF65-F5344CB8AC3E}">
        <p14:creationId xmlns:p14="http://schemas.microsoft.com/office/powerpoint/2010/main" val="1706604960"/>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2070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idx="13"/>
          </p:nvPr>
        </p:nvSpPr>
        <p:spPr>
          <a:xfrm>
            <a:off x="838200" y="4031434"/>
            <a:ext cx="10515600" cy="2070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A3894B2-0016-45F0-B33F-35E32CC7A9EF}"/>
              </a:ext>
            </a:extLst>
          </p:cNvPr>
          <p:cNvSpPr>
            <a:spLocks noGrp="1"/>
          </p:cNvSpPr>
          <p:nvPr>
            <p:ph type="dt" sz="half" idx="14"/>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0C0DE88-B65B-4DC7-A7D9-233D7E8866F4}" type="datetimeFigureOut">
              <a:rPr lang="en-US"/>
              <a:pPr>
                <a:defRPr/>
              </a:pPr>
              <a:t>7/3/2024</a:t>
            </a:fld>
            <a:endParaRPr lang="en-US" dirty="0"/>
          </a:p>
        </p:txBody>
      </p:sp>
      <p:sp>
        <p:nvSpPr>
          <p:cNvPr id="6" name="Footer Placeholder 4">
            <a:extLst>
              <a:ext uri="{FF2B5EF4-FFF2-40B4-BE49-F238E27FC236}">
                <a16:creationId xmlns:a16="http://schemas.microsoft.com/office/drawing/2014/main" id="{47DAE2A4-EDBC-4993-B0D2-F5B7240806AE}"/>
              </a:ext>
            </a:extLst>
          </p:cNvPr>
          <p:cNvSpPr>
            <a:spLocks noGrp="1"/>
          </p:cNvSpPr>
          <p:nvPr>
            <p:ph type="ftr" sz="quarter" idx="15"/>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8" name="Slide Number Placeholder 5">
            <a:extLst>
              <a:ext uri="{FF2B5EF4-FFF2-40B4-BE49-F238E27FC236}">
                <a16:creationId xmlns:a16="http://schemas.microsoft.com/office/drawing/2014/main" id="{DF82B3C4-7BAD-4764-8FF4-7F7715A77B20}"/>
              </a:ext>
            </a:extLst>
          </p:cNvPr>
          <p:cNvSpPr>
            <a:spLocks noGrp="1"/>
          </p:cNvSpPr>
          <p:nvPr>
            <p:ph type="sldNum" sz="quarter" idx="16"/>
          </p:nvPr>
        </p:nvSpPr>
        <p:spPr/>
        <p:txBody>
          <a:bodyPr/>
          <a:lstStyle>
            <a:lvl1pPr eaLnBrk="0" hangingPunct="0">
              <a:defRPr>
                <a:latin typeface="Arial" panose="020B0604020202020204" pitchFamily="34" charset="0"/>
              </a:defRPr>
            </a:lvl1pPr>
          </a:lstStyle>
          <a:p>
            <a:fld id="{7F811DBF-A9AA-411F-A67B-9DAD32B55F2E}" type="slidenum">
              <a:rPr lang="en-US" altLang="en-US"/>
              <a:pPr/>
              <a:t>‹#›</a:t>
            </a:fld>
            <a:endParaRPr lang="en-US" altLang="en-US"/>
          </a:p>
        </p:txBody>
      </p:sp>
    </p:spTree>
    <p:extLst>
      <p:ext uri="{BB962C8B-B14F-4D97-AF65-F5344CB8AC3E}">
        <p14:creationId xmlns:p14="http://schemas.microsoft.com/office/powerpoint/2010/main" val="657220457"/>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6D347B-3893-6F50-EC6D-5CA177CF9F6C}"/>
              </a:ext>
            </a:extLst>
          </p:cNvPr>
          <p:cNvSpPr>
            <a:spLocks noGrp="1"/>
          </p:cNvSpPr>
          <p:nvPr>
            <p:ph type="dt" sz="half" idx="10"/>
          </p:nvPr>
        </p:nvSpPr>
        <p:spPr/>
        <p:txBody>
          <a:bodyPr/>
          <a:lstStyle>
            <a:lvl1pPr>
              <a:defRPr/>
            </a:lvl1pPr>
          </a:lstStyle>
          <a:p>
            <a:pPr>
              <a:defRPr/>
            </a:pPr>
            <a:fld id="{9B1D12D3-C256-4F6A-B7FD-05612186D482}" type="datetimeFigureOut">
              <a:rPr lang="en-US"/>
              <a:pPr>
                <a:defRPr/>
              </a:pPr>
              <a:t>7/3/2024</a:t>
            </a:fld>
            <a:endParaRPr lang="en-US" dirty="0"/>
          </a:p>
        </p:txBody>
      </p:sp>
      <p:sp>
        <p:nvSpPr>
          <p:cNvPr id="5" name="Footer Placeholder 4">
            <a:extLst>
              <a:ext uri="{FF2B5EF4-FFF2-40B4-BE49-F238E27FC236}">
                <a16:creationId xmlns:a16="http://schemas.microsoft.com/office/drawing/2014/main" id="{5F9C93A7-1553-223C-27FA-45CBAE94F26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1DB4A40-00A1-8A36-EAC9-5E599B15BD73}"/>
              </a:ext>
            </a:extLst>
          </p:cNvPr>
          <p:cNvSpPr>
            <a:spLocks noGrp="1"/>
          </p:cNvSpPr>
          <p:nvPr>
            <p:ph type="sldNum" sz="quarter" idx="12"/>
          </p:nvPr>
        </p:nvSpPr>
        <p:spPr/>
        <p:txBody>
          <a:bodyPr/>
          <a:lstStyle>
            <a:lvl1pPr>
              <a:defRPr/>
            </a:lvl1pPr>
          </a:lstStyle>
          <a:p>
            <a:pPr>
              <a:defRPr/>
            </a:pPr>
            <a:fld id="{B190D26F-1A44-49FA-9CD8-6C901C60F025}" type="slidenum">
              <a:rPr lang="en-US"/>
              <a:pPr>
                <a:defRPr/>
              </a:pPr>
              <a:t>‹#›</a:t>
            </a:fld>
            <a:endParaRPr lang="en-US" dirty="0"/>
          </a:p>
        </p:txBody>
      </p:sp>
    </p:spTree>
    <p:extLst>
      <p:ext uri="{BB962C8B-B14F-4D97-AF65-F5344CB8AC3E}">
        <p14:creationId xmlns:p14="http://schemas.microsoft.com/office/powerpoint/2010/main" val="22481131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E1FB76-FDEF-C114-B6F6-AE891977CC70}"/>
              </a:ext>
            </a:extLst>
          </p:cNvPr>
          <p:cNvSpPr>
            <a:spLocks noGrp="1"/>
          </p:cNvSpPr>
          <p:nvPr>
            <p:ph type="dt" sz="half" idx="10"/>
          </p:nvPr>
        </p:nvSpPr>
        <p:spPr/>
        <p:txBody>
          <a:bodyPr/>
          <a:lstStyle>
            <a:lvl1pPr>
              <a:defRPr>
                <a:solidFill>
                  <a:prstClr val="black">
                    <a:tint val="75000"/>
                  </a:prstClr>
                </a:solidFill>
              </a:defRPr>
            </a:lvl1pPr>
          </a:lstStyle>
          <a:p>
            <a:pPr>
              <a:defRPr/>
            </a:pPr>
            <a:fld id="{18951C54-6C5C-4D99-A82E-15B5BD0F3A3F}" type="datetimeFigureOut">
              <a:rPr lang="en-US"/>
              <a:pPr>
                <a:defRPr/>
              </a:pPr>
              <a:t>7/3/2024</a:t>
            </a:fld>
            <a:endParaRPr lang="en-US" dirty="0"/>
          </a:p>
        </p:txBody>
      </p:sp>
      <p:sp>
        <p:nvSpPr>
          <p:cNvPr id="5" name="Footer Placeholder 4">
            <a:extLst>
              <a:ext uri="{FF2B5EF4-FFF2-40B4-BE49-F238E27FC236}">
                <a16:creationId xmlns:a16="http://schemas.microsoft.com/office/drawing/2014/main" id="{7CA5B166-618F-C117-BE4B-44A8769340C9}"/>
              </a:ext>
            </a:extLst>
          </p:cNvPr>
          <p:cNvSpPr>
            <a:spLocks noGrp="1"/>
          </p:cNvSpPr>
          <p:nvPr>
            <p:ph type="ftr" sz="quarter" idx="11"/>
          </p:nvPr>
        </p:nvSpPr>
        <p:spPr/>
        <p:txBody>
          <a:bodyPr/>
          <a:lstStyle>
            <a:lvl1pPr>
              <a:defRPr>
                <a:solidFill>
                  <a:prstClr val="black">
                    <a:tint val="75000"/>
                  </a:prstClr>
                </a:solidFill>
              </a:defRPr>
            </a:lvl1pPr>
          </a:lstStyle>
          <a:p>
            <a:pPr>
              <a:defRPr/>
            </a:pPr>
            <a:endParaRPr lang="en-US"/>
          </a:p>
        </p:txBody>
      </p:sp>
      <p:sp>
        <p:nvSpPr>
          <p:cNvPr id="6" name="Slide Number Placeholder 5">
            <a:extLst>
              <a:ext uri="{FF2B5EF4-FFF2-40B4-BE49-F238E27FC236}">
                <a16:creationId xmlns:a16="http://schemas.microsoft.com/office/drawing/2014/main" id="{DE3E2A6B-E3FF-8F1A-AAC4-74547FE936ED}"/>
              </a:ext>
            </a:extLst>
          </p:cNvPr>
          <p:cNvSpPr>
            <a:spLocks noGrp="1"/>
          </p:cNvSpPr>
          <p:nvPr>
            <p:ph type="sldNum" sz="quarter" idx="12"/>
          </p:nvPr>
        </p:nvSpPr>
        <p:spPr/>
        <p:txBody>
          <a:bodyPr/>
          <a:lstStyle>
            <a:lvl1pPr>
              <a:defRPr>
                <a:solidFill>
                  <a:prstClr val="black">
                    <a:tint val="75000"/>
                  </a:prstClr>
                </a:solidFill>
              </a:defRPr>
            </a:lvl1pPr>
          </a:lstStyle>
          <a:p>
            <a:pPr>
              <a:defRPr/>
            </a:pPr>
            <a:fld id="{AF546251-FEFD-485D-9DC5-457A66AEB97D}" type="slidenum">
              <a:rPr lang="en-US"/>
              <a:pPr>
                <a:defRPr/>
              </a:pPr>
              <a:t>‹#›</a:t>
            </a:fld>
            <a:endParaRPr lang="en-US" dirty="0"/>
          </a:p>
        </p:txBody>
      </p:sp>
    </p:spTree>
    <p:extLst>
      <p:ext uri="{BB962C8B-B14F-4D97-AF65-F5344CB8AC3E}">
        <p14:creationId xmlns:p14="http://schemas.microsoft.com/office/powerpoint/2010/main" val="1574171710"/>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37F5A3-FC65-BF44-8B6F-F31FD7FCB9A8}"/>
              </a:ext>
            </a:extLst>
          </p:cNvPr>
          <p:cNvSpPr>
            <a:spLocks noGrp="1"/>
          </p:cNvSpPr>
          <p:nvPr>
            <p:ph type="dt" sz="half" idx="10"/>
          </p:nvPr>
        </p:nvSpPr>
        <p:spPr/>
        <p:txBody>
          <a:bodyPr/>
          <a:lstStyle>
            <a:lvl1pPr>
              <a:defRPr/>
            </a:lvl1pPr>
          </a:lstStyle>
          <a:p>
            <a:pPr>
              <a:defRPr/>
            </a:pPr>
            <a:fld id="{DD632C1B-CAEE-4880-AEAC-23DBFA39B2E6}" type="datetimeFigureOut">
              <a:rPr lang="en-US"/>
              <a:pPr>
                <a:defRPr/>
              </a:pPr>
              <a:t>7/3/2024</a:t>
            </a:fld>
            <a:endParaRPr lang="en-US" dirty="0"/>
          </a:p>
        </p:txBody>
      </p:sp>
      <p:sp>
        <p:nvSpPr>
          <p:cNvPr id="5" name="Footer Placeholder 4">
            <a:extLst>
              <a:ext uri="{FF2B5EF4-FFF2-40B4-BE49-F238E27FC236}">
                <a16:creationId xmlns:a16="http://schemas.microsoft.com/office/drawing/2014/main" id="{0C585B04-594F-7B30-CA3D-CDE9A6A922A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329B960-6BC2-DFF8-3179-4A3086CF653D}"/>
              </a:ext>
            </a:extLst>
          </p:cNvPr>
          <p:cNvSpPr>
            <a:spLocks noGrp="1"/>
          </p:cNvSpPr>
          <p:nvPr>
            <p:ph type="sldNum" sz="quarter" idx="12"/>
          </p:nvPr>
        </p:nvSpPr>
        <p:spPr/>
        <p:txBody>
          <a:bodyPr/>
          <a:lstStyle>
            <a:lvl1pPr>
              <a:defRPr/>
            </a:lvl1pPr>
          </a:lstStyle>
          <a:p>
            <a:pPr>
              <a:defRPr/>
            </a:pPr>
            <a:fld id="{15D93B23-3299-47BE-98C3-0E8F5A077C1C}" type="slidenum">
              <a:rPr lang="en-US"/>
              <a:pPr>
                <a:defRPr/>
              </a:pPr>
              <a:t>‹#›</a:t>
            </a:fld>
            <a:endParaRPr lang="en-US" dirty="0"/>
          </a:p>
        </p:txBody>
      </p:sp>
    </p:spTree>
    <p:extLst>
      <p:ext uri="{BB962C8B-B14F-4D97-AF65-F5344CB8AC3E}">
        <p14:creationId xmlns:p14="http://schemas.microsoft.com/office/powerpoint/2010/main" val="11963689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335B5DF-FBA8-D1E2-863F-33D7B6C9CE4F}"/>
              </a:ext>
            </a:extLst>
          </p:cNvPr>
          <p:cNvSpPr>
            <a:spLocks noGrp="1"/>
          </p:cNvSpPr>
          <p:nvPr>
            <p:ph type="dt" sz="half" idx="10"/>
          </p:nvPr>
        </p:nvSpPr>
        <p:spPr/>
        <p:txBody>
          <a:bodyPr/>
          <a:lstStyle>
            <a:lvl1pPr>
              <a:defRPr/>
            </a:lvl1pPr>
          </a:lstStyle>
          <a:p>
            <a:pPr>
              <a:defRPr/>
            </a:pPr>
            <a:fld id="{0A723C22-7ED6-4AA5-A275-CD1A7FCBB9D3}" type="datetimeFigureOut">
              <a:rPr lang="en-US"/>
              <a:pPr>
                <a:defRPr/>
              </a:pPr>
              <a:t>7/3/2024</a:t>
            </a:fld>
            <a:endParaRPr lang="en-US" dirty="0"/>
          </a:p>
        </p:txBody>
      </p:sp>
      <p:sp>
        <p:nvSpPr>
          <p:cNvPr id="6" name="Footer Placeholder 4">
            <a:extLst>
              <a:ext uri="{FF2B5EF4-FFF2-40B4-BE49-F238E27FC236}">
                <a16:creationId xmlns:a16="http://schemas.microsoft.com/office/drawing/2014/main" id="{7BBDD34A-BFFA-4B86-19E6-B251240FF27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334FD5C-C514-5A36-FFF0-C699AE127E14}"/>
              </a:ext>
            </a:extLst>
          </p:cNvPr>
          <p:cNvSpPr>
            <a:spLocks noGrp="1"/>
          </p:cNvSpPr>
          <p:nvPr>
            <p:ph type="sldNum" sz="quarter" idx="12"/>
          </p:nvPr>
        </p:nvSpPr>
        <p:spPr/>
        <p:txBody>
          <a:bodyPr/>
          <a:lstStyle>
            <a:lvl1pPr>
              <a:defRPr/>
            </a:lvl1pPr>
          </a:lstStyle>
          <a:p>
            <a:pPr>
              <a:defRPr/>
            </a:pPr>
            <a:fld id="{85D212D5-2C19-4F7A-923F-AF9BB97D0E78}" type="slidenum">
              <a:rPr lang="en-US"/>
              <a:pPr>
                <a:defRPr/>
              </a:pPr>
              <a:t>‹#›</a:t>
            </a:fld>
            <a:endParaRPr lang="en-US" dirty="0"/>
          </a:p>
        </p:txBody>
      </p:sp>
    </p:spTree>
    <p:extLst>
      <p:ext uri="{BB962C8B-B14F-4D97-AF65-F5344CB8AC3E}">
        <p14:creationId xmlns:p14="http://schemas.microsoft.com/office/powerpoint/2010/main" val="2929201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4FB1DF8-8DB5-47FB-CE3F-27CF6C55CBFB}"/>
              </a:ext>
            </a:extLst>
          </p:cNvPr>
          <p:cNvSpPr>
            <a:spLocks noGrp="1"/>
          </p:cNvSpPr>
          <p:nvPr>
            <p:ph type="dt" sz="half" idx="10"/>
          </p:nvPr>
        </p:nvSpPr>
        <p:spPr/>
        <p:txBody>
          <a:bodyPr/>
          <a:lstStyle>
            <a:lvl1pPr>
              <a:defRPr/>
            </a:lvl1pPr>
          </a:lstStyle>
          <a:p>
            <a:pPr>
              <a:defRPr/>
            </a:pPr>
            <a:fld id="{24CB1CC9-B237-4C86-8ADA-5E06BF8091BD}" type="datetimeFigureOut">
              <a:rPr lang="en-US"/>
              <a:pPr>
                <a:defRPr/>
              </a:pPr>
              <a:t>7/3/2024</a:t>
            </a:fld>
            <a:endParaRPr lang="en-US" dirty="0"/>
          </a:p>
        </p:txBody>
      </p:sp>
      <p:sp>
        <p:nvSpPr>
          <p:cNvPr id="8" name="Footer Placeholder 4">
            <a:extLst>
              <a:ext uri="{FF2B5EF4-FFF2-40B4-BE49-F238E27FC236}">
                <a16:creationId xmlns:a16="http://schemas.microsoft.com/office/drawing/2014/main" id="{9074B3B2-1DD1-6A2C-6595-BB497198750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9119BE3-5E52-B3EE-6983-5AD6E6C82153}"/>
              </a:ext>
            </a:extLst>
          </p:cNvPr>
          <p:cNvSpPr>
            <a:spLocks noGrp="1"/>
          </p:cNvSpPr>
          <p:nvPr>
            <p:ph type="sldNum" sz="quarter" idx="12"/>
          </p:nvPr>
        </p:nvSpPr>
        <p:spPr/>
        <p:txBody>
          <a:bodyPr/>
          <a:lstStyle>
            <a:lvl1pPr>
              <a:defRPr/>
            </a:lvl1pPr>
          </a:lstStyle>
          <a:p>
            <a:pPr>
              <a:defRPr/>
            </a:pPr>
            <a:fld id="{3989754F-6425-45AE-B292-9FB4BE396257}" type="slidenum">
              <a:rPr lang="en-US"/>
              <a:pPr>
                <a:defRPr/>
              </a:pPr>
              <a:t>‹#›</a:t>
            </a:fld>
            <a:endParaRPr lang="en-US" dirty="0"/>
          </a:p>
        </p:txBody>
      </p:sp>
    </p:spTree>
    <p:extLst>
      <p:ext uri="{BB962C8B-B14F-4D97-AF65-F5344CB8AC3E}">
        <p14:creationId xmlns:p14="http://schemas.microsoft.com/office/powerpoint/2010/main" val="5652849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F74EEE-6786-26CB-048E-F9D1FE43DC24}"/>
              </a:ext>
            </a:extLst>
          </p:cNvPr>
          <p:cNvSpPr>
            <a:spLocks noGrp="1"/>
          </p:cNvSpPr>
          <p:nvPr>
            <p:ph type="dt" sz="half" idx="10"/>
          </p:nvPr>
        </p:nvSpPr>
        <p:spPr/>
        <p:txBody>
          <a:bodyPr/>
          <a:lstStyle>
            <a:lvl1pPr>
              <a:defRPr>
                <a:solidFill>
                  <a:prstClr val="black">
                    <a:tint val="75000"/>
                  </a:prstClr>
                </a:solidFill>
              </a:defRPr>
            </a:lvl1pPr>
          </a:lstStyle>
          <a:p>
            <a:pPr>
              <a:defRPr/>
            </a:pPr>
            <a:fld id="{9C19B47F-9E14-4648-92BF-EEB0B7F218F2}" type="datetimeFigureOut">
              <a:rPr lang="en-US"/>
              <a:pPr>
                <a:defRPr/>
              </a:pPr>
              <a:t>7/3/2024</a:t>
            </a:fld>
            <a:endParaRPr lang="en-US" dirty="0"/>
          </a:p>
        </p:txBody>
      </p:sp>
      <p:sp>
        <p:nvSpPr>
          <p:cNvPr id="4" name="Footer Placeholder 3">
            <a:extLst>
              <a:ext uri="{FF2B5EF4-FFF2-40B4-BE49-F238E27FC236}">
                <a16:creationId xmlns:a16="http://schemas.microsoft.com/office/drawing/2014/main" id="{4F6B075A-BAF9-9CBC-0368-E9B598BA082D}"/>
              </a:ext>
            </a:extLst>
          </p:cNvPr>
          <p:cNvSpPr>
            <a:spLocks noGrp="1"/>
          </p:cNvSpPr>
          <p:nvPr>
            <p:ph type="ftr" sz="quarter" idx="11"/>
          </p:nvPr>
        </p:nvSpPr>
        <p:spPr/>
        <p:txBody>
          <a:bodyPr/>
          <a:lstStyle>
            <a:lvl1pPr>
              <a:defRPr>
                <a:solidFill>
                  <a:prstClr val="black">
                    <a:tint val="75000"/>
                  </a:prstClr>
                </a:solidFill>
              </a:defRPr>
            </a:lvl1pPr>
          </a:lstStyle>
          <a:p>
            <a:pPr>
              <a:defRPr/>
            </a:pPr>
            <a:endParaRPr lang="en-US"/>
          </a:p>
        </p:txBody>
      </p:sp>
      <p:sp>
        <p:nvSpPr>
          <p:cNvPr id="5" name="Slide Number Placeholder 4">
            <a:extLst>
              <a:ext uri="{FF2B5EF4-FFF2-40B4-BE49-F238E27FC236}">
                <a16:creationId xmlns:a16="http://schemas.microsoft.com/office/drawing/2014/main" id="{67CE250A-7F89-5C72-A424-F752D56DD3F7}"/>
              </a:ext>
            </a:extLst>
          </p:cNvPr>
          <p:cNvSpPr>
            <a:spLocks noGrp="1"/>
          </p:cNvSpPr>
          <p:nvPr>
            <p:ph type="sldNum" sz="quarter" idx="12"/>
          </p:nvPr>
        </p:nvSpPr>
        <p:spPr/>
        <p:txBody>
          <a:bodyPr/>
          <a:lstStyle>
            <a:lvl1pPr>
              <a:defRPr>
                <a:solidFill>
                  <a:prstClr val="black">
                    <a:tint val="75000"/>
                  </a:prstClr>
                </a:solidFill>
              </a:defRPr>
            </a:lvl1pPr>
          </a:lstStyle>
          <a:p>
            <a:pPr>
              <a:defRPr/>
            </a:pPr>
            <a:fld id="{A7EE3B5B-F96E-404B-9AD0-AB889F68B161}" type="slidenum">
              <a:rPr lang="en-US"/>
              <a:pPr>
                <a:defRPr/>
              </a:pPr>
              <a:t>‹#›</a:t>
            </a:fld>
            <a:endParaRPr lang="en-US" dirty="0"/>
          </a:p>
        </p:txBody>
      </p:sp>
    </p:spTree>
    <p:extLst>
      <p:ext uri="{BB962C8B-B14F-4D97-AF65-F5344CB8AC3E}">
        <p14:creationId xmlns:p14="http://schemas.microsoft.com/office/powerpoint/2010/main" val="3403017569"/>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0B1F76-3B8F-4A26-2ADF-8720AA0CA0CE}"/>
              </a:ext>
            </a:extLst>
          </p:cNvPr>
          <p:cNvSpPr>
            <a:spLocks noGrp="1"/>
          </p:cNvSpPr>
          <p:nvPr>
            <p:ph type="dt" sz="half" idx="10"/>
          </p:nvPr>
        </p:nvSpPr>
        <p:spPr/>
        <p:txBody>
          <a:bodyPr/>
          <a:lstStyle>
            <a:lvl1pPr>
              <a:defRPr>
                <a:solidFill>
                  <a:prstClr val="black">
                    <a:tint val="75000"/>
                  </a:prstClr>
                </a:solidFill>
              </a:defRPr>
            </a:lvl1pPr>
          </a:lstStyle>
          <a:p>
            <a:pPr>
              <a:defRPr/>
            </a:pPr>
            <a:fld id="{108BFFA8-6C75-44E0-A320-DC821D900591}" type="datetimeFigureOut">
              <a:rPr lang="en-US"/>
              <a:pPr>
                <a:defRPr/>
              </a:pPr>
              <a:t>7/3/2024</a:t>
            </a:fld>
            <a:endParaRPr lang="en-US" dirty="0"/>
          </a:p>
        </p:txBody>
      </p:sp>
      <p:sp>
        <p:nvSpPr>
          <p:cNvPr id="3" name="Footer Placeholder 2">
            <a:extLst>
              <a:ext uri="{FF2B5EF4-FFF2-40B4-BE49-F238E27FC236}">
                <a16:creationId xmlns:a16="http://schemas.microsoft.com/office/drawing/2014/main" id="{C3605639-16F0-6BC3-0643-C169A143BD20}"/>
              </a:ext>
            </a:extLst>
          </p:cNvPr>
          <p:cNvSpPr>
            <a:spLocks noGrp="1"/>
          </p:cNvSpPr>
          <p:nvPr>
            <p:ph type="ftr" sz="quarter" idx="11"/>
          </p:nvPr>
        </p:nvSpPr>
        <p:spPr/>
        <p:txBody>
          <a:bodyPr/>
          <a:lstStyle>
            <a:lvl1pPr>
              <a:defRPr>
                <a:solidFill>
                  <a:prstClr val="black">
                    <a:tint val="75000"/>
                  </a:prstClr>
                </a:solidFill>
              </a:defRPr>
            </a:lvl1pPr>
          </a:lstStyle>
          <a:p>
            <a:pPr>
              <a:defRPr/>
            </a:pPr>
            <a:endParaRPr lang="en-US"/>
          </a:p>
        </p:txBody>
      </p:sp>
      <p:sp>
        <p:nvSpPr>
          <p:cNvPr id="4" name="Slide Number Placeholder 3">
            <a:extLst>
              <a:ext uri="{FF2B5EF4-FFF2-40B4-BE49-F238E27FC236}">
                <a16:creationId xmlns:a16="http://schemas.microsoft.com/office/drawing/2014/main" id="{54CFE2FD-F5E2-B971-2150-573AAA38A504}"/>
              </a:ext>
            </a:extLst>
          </p:cNvPr>
          <p:cNvSpPr>
            <a:spLocks noGrp="1"/>
          </p:cNvSpPr>
          <p:nvPr>
            <p:ph type="sldNum" sz="quarter" idx="12"/>
          </p:nvPr>
        </p:nvSpPr>
        <p:spPr/>
        <p:txBody>
          <a:bodyPr/>
          <a:lstStyle>
            <a:lvl1pPr>
              <a:defRPr>
                <a:solidFill>
                  <a:prstClr val="black">
                    <a:tint val="75000"/>
                  </a:prstClr>
                </a:solidFill>
              </a:defRPr>
            </a:lvl1pPr>
          </a:lstStyle>
          <a:p>
            <a:pPr>
              <a:defRPr/>
            </a:pPr>
            <a:fld id="{12829893-3CB6-4F44-8E27-A2753C4EA698}" type="slidenum">
              <a:rPr lang="en-US"/>
              <a:pPr>
                <a:defRPr/>
              </a:pPr>
              <a:t>‹#›</a:t>
            </a:fld>
            <a:endParaRPr lang="en-US" dirty="0"/>
          </a:p>
        </p:txBody>
      </p:sp>
    </p:spTree>
    <p:extLst>
      <p:ext uri="{BB962C8B-B14F-4D97-AF65-F5344CB8AC3E}">
        <p14:creationId xmlns:p14="http://schemas.microsoft.com/office/powerpoint/2010/main" val="253990687"/>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A3A2E7C8-CA19-A6F1-E560-F9F2F3365F49}"/>
              </a:ext>
            </a:extLst>
          </p:cNvPr>
          <p:cNvSpPr>
            <a:spLocks noGrp="1"/>
          </p:cNvSpPr>
          <p:nvPr>
            <p:ph type="dt" sz="half" idx="10"/>
          </p:nvPr>
        </p:nvSpPr>
        <p:spPr/>
        <p:txBody>
          <a:bodyPr/>
          <a:lstStyle>
            <a:lvl1pPr>
              <a:defRPr/>
            </a:lvl1pPr>
          </a:lstStyle>
          <a:p>
            <a:pPr>
              <a:defRPr/>
            </a:pPr>
            <a:fld id="{F3F00EC1-3005-44AC-A9C9-3B0806BD384F}" type="datetimeFigureOut">
              <a:rPr lang="en-US"/>
              <a:pPr>
                <a:defRPr/>
              </a:pPr>
              <a:t>7/3/2024</a:t>
            </a:fld>
            <a:endParaRPr lang="en-US" dirty="0"/>
          </a:p>
        </p:txBody>
      </p:sp>
      <p:sp>
        <p:nvSpPr>
          <p:cNvPr id="6" name="Footer Placeholder 4">
            <a:extLst>
              <a:ext uri="{FF2B5EF4-FFF2-40B4-BE49-F238E27FC236}">
                <a16:creationId xmlns:a16="http://schemas.microsoft.com/office/drawing/2014/main" id="{FF469BF9-AA58-63D3-312F-F9CDC59B0BE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0DF2E6D-A05B-5DA9-1405-413A0B2DF19B}"/>
              </a:ext>
            </a:extLst>
          </p:cNvPr>
          <p:cNvSpPr>
            <a:spLocks noGrp="1"/>
          </p:cNvSpPr>
          <p:nvPr>
            <p:ph type="sldNum" sz="quarter" idx="12"/>
          </p:nvPr>
        </p:nvSpPr>
        <p:spPr/>
        <p:txBody>
          <a:bodyPr/>
          <a:lstStyle>
            <a:lvl1pPr>
              <a:defRPr/>
            </a:lvl1pPr>
          </a:lstStyle>
          <a:p>
            <a:pPr>
              <a:defRPr/>
            </a:pPr>
            <a:fld id="{1DF57605-0BCD-4CB1-A7E1-D56FCAE3BBD3}" type="slidenum">
              <a:rPr lang="en-US"/>
              <a:pPr>
                <a:defRPr/>
              </a:pPr>
              <a:t>‹#›</a:t>
            </a:fld>
            <a:endParaRPr lang="en-US" dirty="0"/>
          </a:p>
        </p:txBody>
      </p:sp>
    </p:spTree>
    <p:extLst>
      <p:ext uri="{BB962C8B-B14F-4D97-AF65-F5344CB8AC3E}">
        <p14:creationId xmlns:p14="http://schemas.microsoft.com/office/powerpoint/2010/main" val="13760523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B7FB8EF-1A76-6D39-2555-91E63E40A566}"/>
              </a:ext>
            </a:extLst>
          </p:cNvPr>
          <p:cNvSpPr>
            <a:spLocks noGrp="1"/>
          </p:cNvSpPr>
          <p:nvPr>
            <p:ph type="dt" sz="half" idx="10"/>
          </p:nvPr>
        </p:nvSpPr>
        <p:spPr/>
        <p:txBody>
          <a:bodyPr/>
          <a:lstStyle>
            <a:lvl1pPr>
              <a:defRPr/>
            </a:lvl1pPr>
          </a:lstStyle>
          <a:p>
            <a:pPr>
              <a:defRPr/>
            </a:pPr>
            <a:fld id="{6A29B0A4-B063-4115-A3D6-423842C8F477}" type="datetimeFigureOut">
              <a:rPr lang="en-US"/>
              <a:pPr>
                <a:defRPr/>
              </a:pPr>
              <a:t>7/3/2024</a:t>
            </a:fld>
            <a:endParaRPr lang="en-US" dirty="0"/>
          </a:p>
        </p:txBody>
      </p:sp>
      <p:sp>
        <p:nvSpPr>
          <p:cNvPr id="6" name="Footer Placeholder 4">
            <a:extLst>
              <a:ext uri="{FF2B5EF4-FFF2-40B4-BE49-F238E27FC236}">
                <a16:creationId xmlns:a16="http://schemas.microsoft.com/office/drawing/2014/main" id="{81D67C3B-23B4-B3FF-04B2-94148204260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E8C52A5-58AC-BD31-A579-C20CFD25FC01}"/>
              </a:ext>
            </a:extLst>
          </p:cNvPr>
          <p:cNvSpPr>
            <a:spLocks noGrp="1"/>
          </p:cNvSpPr>
          <p:nvPr>
            <p:ph type="sldNum" sz="quarter" idx="12"/>
          </p:nvPr>
        </p:nvSpPr>
        <p:spPr/>
        <p:txBody>
          <a:bodyPr/>
          <a:lstStyle>
            <a:lvl1pPr>
              <a:defRPr/>
            </a:lvl1pPr>
          </a:lstStyle>
          <a:p>
            <a:pPr>
              <a:defRPr/>
            </a:pPr>
            <a:fld id="{877E930F-B353-4124-A8E6-63586DF562D0}" type="slidenum">
              <a:rPr lang="en-US"/>
              <a:pPr>
                <a:defRPr/>
              </a:pPr>
              <a:t>‹#›</a:t>
            </a:fld>
            <a:endParaRPr lang="en-US" dirty="0"/>
          </a:p>
        </p:txBody>
      </p:sp>
    </p:spTree>
    <p:extLst>
      <p:ext uri="{BB962C8B-B14F-4D97-AF65-F5344CB8AC3E}">
        <p14:creationId xmlns:p14="http://schemas.microsoft.com/office/powerpoint/2010/main" val="1694229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79BD01-935C-4F7D-A1CB-94739F93A656}"/>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38BFB51-B897-44D9-8C2A-AC4031973015}" type="datetimeFigureOut">
              <a:rPr lang="en-US"/>
              <a:pPr>
                <a:defRPr/>
              </a:pPr>
              <a:t>7/3/2024</a:t>
            </a:fld>
            <a:endParaRPr lang="en-US" dirty="0"/>
          </a:p>
        </p:txBody>
      </p:sp>
      <p:sp>
        <p:nvSpPr>
          <p:cNvPr id="8" name="Footer Placeholder 7">
            <a:extLst>
              <a:ext uri="{FF2B5EF4-FFF2-40B4-BE49-F238E27FC236}">
                <a16:creationId xmlns:a16="http://schemas.microsoft.com/office/drawing/2014/main" id="{598CBC6E-BDA8-483A-A63B-4D0BE44BBDFA}"/>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AC9EDBA8-0A12-41B1-875E-914176F5A25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BC2D5399-B7C0-4BFC-A960-07C77435B614}" type="slidenum">
              <a:rPr lang="en-US" altLang="en-US"/>
              <a:pPr/>
              <a:t>‹#›</a:t>
            </a:fld>
            <a:endParaRPr lang="en-US" altLang="en-US"/>
          </a:p>
        </p:txBody>
      </p:sp>
    </p:spTree>
    <p:extLst>
      <p:ext uri="{BB962C8B-B14F-4D97-AF65-F5344CB8AC3E}">
        <p14:creationId xmlns:p14="http://schemas.microsoft.com/office/powerpoint/2010/main" val="3093075104"/>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96F65A-D8E1-6240-01B7-001215ACADBC}"/>
              </a:ext>
            </a:extLst>
          </p:cNvPr>
          <p:cNvSpPr>
            <a:spLocks noGrp="1"/>
          </p:cNvSpPr>
          <p:nvPr>
            <p:ph type="dt" sz="half" idx="10"/>
          </p:nvPr>
        </p:nvSpPr>
        <p:spPr/>
        <p:txBody>
          <a:bodyPr/>
          <a:lstStyle>
            <a:lvl1pPr>
              <a:defRPr/>
            </a:lvl1pPr>
          </a:lstStyle>
          <a:p>
            <a:pPr>
              <a:defRPr/>
            </a:pPr>
            <a:fld id="{98F78846-277E-40BB-B8AC-23BCAFD1B98B}" type="datetimeFigureOut">
              <a:rPr lang="en-US"/>
              <a:pPr>
                <a:defRPr/>
              </a:pPr>
              <a:t>7/3/2024</a:t>
            </a:fld>
            <a:endParaRPr lang="en-US" dirty="0"/>
          </a:p>
        </p:txBody>
      </p:sp>
      <p:sp>
        <p:nvSpPr>
          <p:cNvPr id="5" name="Footer Placeholder 4">
            <a:extLst>
              <a:ext uri="{FF2B5EF4-FFF2-40B4-BE49-F238E27FC236}">
                <a16:creationId xmlns:a16="http://schemas.microsoft.com/office/drawing/2014/main" id="{84D350D8-3A09-C29B-1C66-FF2318303F2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E1E35C3-4FFA-0F95-7F0E-65C93D3BFF3F}"/>
              </a:ext>
            </a:extLst>
          </p:cNvPr>
          <p:cNvSpPr>
            <a:spLocks noGrp="1"/>
          </p:cNvSpPr>
          <p:nvPr>
            <p:ph type="sldNum" sz="quarter" idx="12"/>
          </p:nvPr>
        </p:nvSpPr>
        <p:spPr/>
        <p:txBody>
          <a:bodyPr/>
          <a:lstStyle>
            <a:lvl1pPr>
              <a:defRPr/>
            </a:lvl1pPr>
          </a:lstStyle>
          <a:p>
            <a:pPr>
              <a:defRPr/>
            </a:pPr>
            <a:fld id="{0447109E-72C0-41B2-9848-035D2778A6E0}" type="slidenum">
              <a:rPr lang="en-US"/>
              <a:pPr>
                <a:defRPr/>
              </a:pPr>
              <a:t>‹#›</a:t>
            </a:fld>
            <a:endParaRPr lang="en-US" dirty="0"/>
          </a:p>
        </p:txBody>
      </p:sp>
    </p:spTree>
    <p:extLst>
      <p:ext uri="{BB962C8B-B14F-4D97-AF65-F5344CB8AC3E}">
        <p14:creationId xmlns:p14="http://schemas.microsoft.com/office/powerpoint/2010/main" val="32740519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5C3266-BE5F-8E8E-15B7-1CE05E16D646}"/>
              </a:ext>
            </a:extLst>
          </p:cNvPr>
          <p:cNvSpPr>
            <a:spLocks noGrp="1"/>
          </p:cNvSpPr>
          <p:nvPr>
            <p:ph type="dt" sz="half" idx="10"/>
          </p:nvPr>
        </p:nvSpPr>
        <p:spPr/>
        <p:txBody>
          <a:bodyPr/>
          <a:lstStyle>
            <a:lvl1pPr>
              <a:defRPr/>
            </a:lvl1pPr>
          </a:lstStyle>
          <a:p>
            <a:pPr>
              <a:defRPr/>
            </a:pPr>
            <a:fld id="{3DF87107-D079-4660-8BD7-AD9FCFFB8DD8}" type="datetimeFigureOut">
              <a:rPr lang="en-US"/>
              <a:pPr>
                <a:defRPr/>
              </a:pPr>
              <a:t>7/3/2024</a:t>
            </a:fld>
            <a:endParaRPr lang="en-US" dirty="0"/>
          </a:p>
        </p:txBody>
      </p:sp>
      <p:sp>
        <p:nvSpPr>
          <p:cNvPr id="5" name="Footer Placeholder 4">
            <a:extLst>
              <a:ext uri="{FF2B5EF4-FFF2-40B4-BE49-F238E27FC236}">
                <a16:creationId xmlns:a16="http://schemas.microsoft.com/office/drawing/2014/main" id="{BFBC021A-2EAB-4C23-7781-A318932A576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D818C96-74C1-D3DD-3881-BED85049316C}"/>
              </a:ext>
            </a:extLst>
          </p:cNvPr>
          <p:cNvSpPr>
            <a:spLocks noGrp="1"/>
          </p:cNvSpPr>
          <p:nvPr>
            <p:ph type="sldNum" sz="quarter" idx="12"/>
          </p:nvPr>
        </p:nvSpPr>
        <p:spPr/>
        <p:txBody>
          <a:bodyPr/>
          <a:lstStyle>
            <a:lvl1pPr>
              <a:defRPr/>
            </a:lvl1pPr>
          </a:lstStyle>
          <a:p>
            <a:pPr>
              <a:defRPr/>
            </a:pPr>
            <a:fld id="{54B824DE-B0EE-4CFC-AFCF-BCD7AE34D706}" type="slidenum">
              <a:rPr lang="en-US"/>
              <a:pPr>
                <a:defRPr/>
              </a:pPr>
              <a:t>‹#›</a:t>
            </a:fld>
            <a:endParaRPr lang="en-US" dirty="0"/>
          </a:p>
        </p:txBody>
      </p:sp>
    </p:spTree>
    <p:extLst>
      <p:ext uri="{BB962C8B-B14F-4D97-AF65-F5344CB8AC3E}">
        <p14:creationId xmlns:p14="http://schemas.microsoft.com/office/powerpoint/2010/main" val="27532221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839142" y="365128"/>
            <a:ext cx="10515601"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9142" y="1825628"/>
            <a:ext cx="10515601" cy="20986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142" y="4076703"/>
            <a:ext cx="10515601" cy="21002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033EE1A-27D7-3408-AF73-5EEF74267E50}"/>
              </a:ext>
            </a:extLst>
          </p:cNvPr>
          <p:cNvSpPr>
            <a:spLocks noGrp="1"/>
          </p:cNvSpPr>
          <p:nvPr>
            <p:ph type="ftr" sz="quarter" idx="10"/>
          </p:nvPr>
        </p:nvSpPr>
        <p:spPr>
          <a:xfrm>
            <a:off x="417513" y="6248400"/>
            <a:ext cx="11198225" cy="457200"/>
          </a:xfrm>
        </p:spPr>
        <p:txBody>
          <a:bodyPr/>
          <a:lstStyle>
            <a:lvl1pPr>
              <a:defRPr/>
            </a:lvl1pPr>
          </a:lstStyle>
          <a:p>
            <a:pPr>
              <a:defRPr/>
            </a:pPr>
            <a:r>
              <a:rPr lang="en-US" altLang="en-US"/>
              <a:t>©2015 Roberts-Gordon LLC 	This document is intended to assist licensed professionals in the exercise of their professional judgment.	www.robertsgordon.com</a:t>
            </a:r>
          </a:p>
        </p:txBody>
      </p:sp>
    </p:spTree>
    <p:extLst>
      <p:ext uri="{BB962C8B-B14F-4D97-AF65-F5344CB8AC3E}">
        <p14:creationId xmlns:p14="http://schemas.microsoft.com/office/powerpoint/2010/main" val="29401737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hree Content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2103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3"/>
          </p:nvPr>
        </p:nvSpPr>
        <p:spPr>
          <a:xfrm>
            <a:off x="6172200" y="4063682"/>
            <a:ext cx="5181600" cy="21031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690BE4D-FC45-3EDF-65EC-BFA5FB7BA94C}"/>
              </a:ext>
            </a:extLst>
          </p:cNvPr>
          <p:cNvSpPr>
            <a:spLocks noGrp="1"/>
          </p:cNvSpPr>
          <p:nvPr>
            <p:ph type="dt" sz="half" idx="14"/>
          </p:nvPr>
        </p:nvSpPr>
        <p:spPr/>
        <p:txBody>
          <a:bodyPr/>
          <a:lstStyle>
            <a:lvl1pPr>
              <a:defRPr/>
            </a:lvl1pPr>
          </a:lstStyle>
          <a:p>
            <a:pPr>
              <a:defRPr/>
            </a:pPr>
            <a:fld id="{230C296E-E781-4AB6-88CC-FC88076B43F5}" type="datetimeFigureOut">
              <a:rPr lang="en-US"/>
              <a:pPr>
                <a:defRPr/>
              </a:pPr>
              <a:t>7/3/2024</a:t>
            </a:fld>
            <a:endParaRPr lang="en-US" dirty="0"/>
          </a:p>
        </p:txBody>
      </p:sp>
      <p:sp>
        <p:nvSpPr>
          <p:cNvPr id="6" name="Footer Placeholder 4">
            <a:extLst>
              <a:ext uri="{FF2B5EF4-FFF2-40B4-BE49-F238E27FC236}">
                <a16:creationId xmlns:a16="http://schemas.microsoft.com/office/drawing/2014/main" id="{719239E2-9C37-383C-2495-208D2856AF01}"/>
              </a:ext>
            </a:extLst>
          </p:cNvPr>
          <p:cNvSpPr>
            <a:spLocks noGrp="1"/>
          </p:cNvSpPr>
          <p:nvPr>
            <p:ph type="ftr" sz="quarter" idx="15"/>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D684A91-E092-E97F-C6B6-7E51D6C545C5}"/>
              </a:ext>
            </a:extLst>
          </p:cNvPr>
          <p:cNvSpPr>
            <a:spLocks noGrp="1"/>
          </p:cNvSpPr>
          <p:nvPr>
            <p:ph type="sldNum" sz="quarter" idx="16"/>
          </p:nvPr>
        </p:nvSpPr>
        <p:spPr/>
        <p:txBody>
          <a:bodyPr/>
          <a:lstStyle>
            <a:lvl1pPr>
              <a:defRPr/>
            </a:lvl1pPr>
          </a:lstStyle>
          <a:p>
            <a:pPr>
              <a:defRPr/>
            </a:pPr>
            <a:fld id="{77C31FB3-D4E1-4B73-A78D-1527454FDBB6}" type="slidenum">
              <a:rPr lang="en-US"/>
              <a:pPr>
                <a:defRPr/>
              </a:pPr>
              <a:t>‹#›</a:t>
            </a:fld>
            <a:endParaRPr lang="en-US" dirty="0"/>
          </a:p>
        </p:txBody>
      </p:sp>
    </p:spTree>
    <p:extLst>
      <p:ext uri="{BB962C8B-B14F-4D97-AF65-F5344CB8AC3E}">
        <p14:creationId xmlns:p14="http://schemas.microsoft.com/office/powerpoint/2010/main" val="34024474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2070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idx="13"/>
          </p:nvPr>
        </p:nvSpPr>
        <p:spPr>
          <a:xfrm>
            <a:off x="838200" y="4031434"/>
            <a:ext cx="10515600" cy="2070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8F96B8-9405-FDE4-CB59-1902D8EE3786}"/>
              </a:ext>
            </a:extLst>
          </p:cNvPr>
          <p:cNvSpPr>
            <a:spLocks noGrp="1"/>
          </p:cNvSpPr>
          <p:nvPr>
            <p:ph type="dt" sz="half" idx="14"/>
          </p:nvPr>
        </p:nvSpPr>
        <p:spPr/>
        <p:txBody>
          <a:bodyPr/>
          <a:lstStyle>
            <a:lvl1pPr>
              <a:defRPr/>
            </a:lvl1pPr>
          </a:lstStyle>
          <a:p>
            <a:pPr>
              <a:defRPr/>
            </a:pPr>
            <a:fld id="{D650B161-548B-44E5-8001-6AF5CCE6504F}" type="datetimeFigureOut">
              <a:rPr lang="en-US"/>
              <a:pPr>
                <a:defRPr/>
              </a:pPr>
              <a:t>7/3/2024</a:t>
            </a:fld>
            <a:endParaRPr lang="en-US" dirty="0"/>
          </a:p>
        </p:txBody>
      </p:sp>
      <p:sp>
        <p:nvSpPr>
          <p:cNvPr id="5" name="Footer Placeholder 4">
            <a:extLst>
              <a:ext uri="{FF2B5EF4-FFF2-40B4-BE49-F238E27FC236}">
                <a16:creationId xmlns:a16="http://schemas.microsoft.com/office/drawing/2014/main" id="{B553D748-B283-B11C-B8D8-CB64B3A70542}"/>
              </a:ext>
            </a:extLst>
          </p:cNvPr>
          <p:cNvSpPr>
            <a:spLocks noGrp="1"/>
          </p:cNvSpPr>
          <p:nvPr>
            <p:ph type="ftr" sz="quarter" idx="15"/>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A25E88F-A190-5F42-60AC-E9A1AFFD6F12}"/>
              </a:ext>
            </a:extLst>
          </p:cNvPr>
          <p:cNvSpPr>
            <a:spLocks noGrp="1"/>
          </p:cNvSpPr>
          <p:nvPr>
            <p:ph type="sldNum" sz="quarter" idx="16"/>
          </p:nvPr>
        </p:nvSpPr>
        <p:spPr/>
        <p:txBody>
          <a:bodyPr/>
          <a:lstStyle>
            <a:lvl1pPr>
              <a:defRPr/>
            </a:lvl1pPr>
          </a:lstStyle>
          <a:p>
            <a:pPr>
              <a:defRPr/>
            </a:pPr>
            <a:fld id="{9F00E126-3CF0-4FA9-8C8F-A6E9F4C9ECFF}" type="slidenum">
              <a:rPr lang="en-US"/>
              <a:pPr>
                <a:defRPr/>
              </a:pPr>
              <a:t>‹#›</a:t>
            </a:fld>
            <a:endParaRPr lang="en-US" dirty="0"/>
          </a:p>
        </p:txBody>
      </p:sp>
    </p:spTree>
    <p:extLst>
      <p:ext uri="{BB962C8B-B14F-4D97-AF65-F5344CB8AC3E}">
        <p14:creationId xmlns:p14="http://schemas.microsoft.com/office/powerpoint/2010/main" val="33987188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4516049-0B02-A663-D09E-9D27AD0F7C3B}"/>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D9315D6-A673-4782-B6B3-C53271053861}" type="datetimeFigureOut">
              <a:rPr lang="en-US"/>
              <a:pPr>
                <a:defRPr/>
              </a:pPr>
              <a:t>7/3/2024</a:t>
            </a:fld>
            <a:endParaRPr lang="en-US" dirty="0"/>
          </a:p>
        </p:txBody>
      </p:sp>
      <p:sp>
        <p:nvSpPr>
          <p:cNvPr id="5" name="Footer Placeholder 4">
            <a:extLst>
              <a:ext uri="{FF2B5EF4-FFF2-40B4-BE49-F238E27FC236}">
                <a16:creationId xmlns:a16="http://schemas.microsoft.com/office/drawing/2014/main" id="{F63EBBC6-B544-B438-FBAD-ED1E67D1286A}"/>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44C66B64-4A4E-F574-23E2-4BB4D3D98F78}"/>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FEF4EE95-3AD5-4C29-BC44-B54825E8AD0D}" type="slidenum">
              <a:rPr lang="en-US" altLang="en-US"/>
              <a:pPr>
                <a:defRPr/>
              </a:pPr>
              <a:t>‹#›</a:t>
            </a:fld>
            <a:endParaRPr lang="en-US" altLang="en-US"/>
          </a:p>
        </p:txBody>
      </p:sp>
    </p:spTree>
    <p:extLst>
      <p:ext uri="{BB962C8B-B14F-4D97-AF65-F5344CB8AC3E}">
        <p14:creationId xmlns:p14="http://schemas.microsoft.com/office/powerpoint/2010/main" val="31753953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1DABA6-4719-95E9-86A7-5F87CAD887C4}"/>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4388F6F-CF06-4F17-AB99-9318DFC3E256}" type="datetimeFigureOut">
              <a:rPr lang="en-US"/>
              <a:pPr>
                <a:defRPr/>
              </a:pPr>
              <a:t>7/3/2024</a:t>
            </a:fld>
            <a:endParaRPr lang="en-US" dirty="0"/>
          </a:p>
        </p:txBody>
      </p:sp>
      <p:sp>
        <p:nvSpPr>
          <p:cNvPr id="5" name="Footer Placeholder 4">
            <a:extLst>
              <a:ext uri="{FF2B5EF4-FFF2-40B4-BE49-F238E27FC236}">
                <a16:creationId xmlns:a16="http://schemas.microsoft.com/office/drawing/2014/main" id="{D62361D3-0BB0-F483-F130-3FCBC74213A8}"/>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9DA42DCA-5121-7959-725D-69BE4032D25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F06990E1-7CCB-474B-9A28-A1A14508B0B8}" type="slidenum">
              <a:rPr lang="en-US" altLang="en-US"/>
              <a:pPr>
                <a:defRPr/>
              </a:pPr>
              <a:t>‹#›</a:t>
            </a:fld>
            <a:endParaRPr lang="en-US" altLang="en-US"/>
          </a:p>
        </p:txBody>
      </p:sp>
    </p:spTree>
    <p:extLst>
      <p:ext uri="{BB962C8B-B14F-4D97-AF65-F5344CB8AC3E}">
        <p14:creationId xmlns:p14="http://schemas.microsoft.com/office/powerpoint/2010/main" val="61449750"/>
      </p:ext>
    </p:extLst>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8ADDD3-F037-40B2-56C4-C0FD45E95D91}"/>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2842465-C36E-4F6B-8749-6839D2F8D817}" type="datetimeFigureOut">
              <a:rPr lang="en-US"/>
              <a:pPr>
                <a:defRPr/>
              </a:pPr>
              <a:t>7/3/2024</a:t>
            </a:fld>
            <a:endParaRPr lang="en-US" dirty="0"/>
          </a:p>
        </p:txBody>
      </p:sp>
      <p:sp>
        <p:nvSpPr>
          <p:cNvPr id="5" name="Footer Placeholder 4">
            <a:extLst>
              <a:ext uri="{FF2B5EF4-FFF2-40B4-BE49-F238E27FC236}">
                <a16:creationId xmlns:a16="http://schemas.microsoft.com/office/drawing/2014/main" id="{8022312F-2394-190B-10CD-4ADE2BE9C87E}"/>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DF830EE7-D306-E10A-3C8C-CD82BE86158D}"/>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9B92AAD4-CEE2-4B3F-AB67-34BA49439B91}" type="slidenum">
              <a:rPr lang="en-US" altLang="en-US"/>
              <a:pPr>
                <a:defRPr/>
              </a:pPr>
              <a:t>‹#›</a:t>
            </a:fld>
            <a:endParaRPr lang="en-US" altLang="en-US"/>
          </a:p>
        </p:txBody>
      </p:sp>
    </p:spTree>
    <p:extLst>
      <p:ext uri="{BB962C8B-B14F-4D97-AF65-F5344CB8AC3E}">
        <p14:creationId xmlns:p14="http://schemas.microsoft.com/office/powerpoint/2010/main" val="2152546320"/>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C2DD0D5-1945-7EAA-F98F-D8C35A520542}"/>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35CD082-E541-4665-BCBE-C589F3BF222C}" type="datetimeFigureOut">
              <a:rPr lang="en-US"/>
              <a:pPr>
                <a:defRPr/>
              </a:pPr>
              <a:t>7/3/2024</a:t>
            </a:fld>
            <a:endParaRPr lang="en-US" dirty="0"/>
          </a:p>
        </p:txBody>
      </p:sp>
      <p:sp>
        <p:nvSpPr>
          <p:cNvPr id="6" name="Footer Placeholder 5">
            <a:extLst>
              <a:ext uri="{FF2B5EF4-FFF2-40B4-BE49-F238E27FC236}">
                <a16:creationId xmlns:a16="http://schemas.microsoft.com/office/drawing/2014/main" id="{1B34EDAF-BB6E-1292-DE7D-3DF4B3D0B20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0E7948B9-1A30-BD62-5830-D1421C1B639A}"/>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5F05A0D1-2166-469F-886F-021B1F13042C}" type="slidenum">
              <a:rPr lang="en-US" altLang="en-US"/>
              <a:pPr>
                <a:defRPr/>
              </a:pPr>
              <a:t>‹#›</a:t>
            </a:fld>
            <a:endParaRPr lang="en-US" altLang="en-US"/>
          </a:p>
        </p:txBody>
      </p:sp>
    </p:spTree>
    <p:extLst>
      <p:ext uri="{BB962C8B-B14F-4D97-AF65-F5344CB8AC3E}">
        <p14:creationId xmlns:p14="http://schemas.microsoft.com/office/powerpoint/2010/main" val="1791036477"/>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8327BF-6824-B031-A5CE-FD890AD8F9E1}"/>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50C9B8C-D7C7-4C4E-91C8-FB8B00719C8C}" type="datetimeFigureOut">
              <a:rPr lang="en-US"/>
              <a:pPr>
                <a:defRPr/>
              </a:pPr>
              <a:t>7/3/2024</a:t>
            </a:fld>
            <a:endParaRPr lang="en-US" dirty="0"/>
          </a:p>
        </p:txBody>
      </p:sp>
      <p:sp>
        <p:nvSpPr>
          <p:cNvPr id="8" name="Footer Placeholder 7">
            <a:extLst>
              <a:ext uri="{FF2B5EF4-FFF2-40B4-BE49-F238E27FC236}">
                <a16:creationId xmlns:a16="http://schemas.microsoft.com/office/drawing/2014/main" id="{CD8F7D15-1AF2-BACC-7441-CC9920579C7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3057123D-B2F5-97DD-AD77-5060FD283EC9}"/>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1856E3D8-4C4F-4336-995B-F115534DEA1D}" type="slidenum">
              <a:rPr lang="en-US" altLang="en-US"/>
              <a:pPr>
                <a:defRPr/>
              </a:pPr>
              <a:t>‹#›</a:t>
            </a:fld>
            <a:endParaRPr lang="en-US" altLang="en-US"/>
          </a:p>
        </p:txBody>
      </p:sp>
    </p:spTree>
    <p:extLst>
      <p:ext uri="{BB962C8B-B14F-4D97-AF65-F5344CB8AC3E}">
        <p14:creationId xmlns:p14="http://schemas.microsoft.com/office/powerpoint/2010/main" val="2027153432"/>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4D07C92-322D-4B54-A73E-F043E869F93F}"/>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CE6B9DCA-1F22-4A9F-815E-152B80882E18}" type="datetimeFigureOut">
              <a:rPr lang="en-US"/>
              <a:pPr>
                <a:defRPr/>
              </a:pPr>
              <a:t>7/3/2024</a:t>
            </a:fld>
            <a:endParaRPr lang="en-US" dirty="0"/>
          </a:p>
        </p:txBody>
      </p:sp>
      <p:sp>
        <p:nvSpPr>
          <p:cNvPr id="4" name="Footer Placeholder 3">
            <a:extLst>
              <a:ext uri="{FF2B5EF4-FFF2-40B4-BE49-F238E27FC236}">
                <a16:creationId xmlns:a16="http://schemas.microsoft.com/office/drawing/2014/main" id="{CD1BCD1E-CB0D-4354-A6BF-C33074751CCF}"/>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0AB322E0-179B-4704-89C1-E84BECA4F74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5E471ACD-C526-4685-8829-CCA7A45FC45C}" type="slidenum">
              <a:rPr lang="en-US" altLang="en-US"/>
              <a:pPr/>
              <a:t>‹#›</a:t>
            </a:fld>
            <a:endParaRPr lang="en-US" altLang="en-US"/>
          </a:p>
        </p:txBody>
      </p:sp>
    </p:spTree>
    <p:extLst>
      <p:ext uri="{BB962C8B-B14F-4D97-AF65-F5344CB8AC3E}">
        <p14:creationId xmlns:p14="http://schemas.microsoft.com/office/powerpoint/2010/main" val="1513613615"/>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9B486B-B93E-1CC7-B120-E52C8E1F0F60}"/>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7F59615-605F-408B-B639-B74B85225D8D}" type="datetimeFigureOut">
              <a:rPr lang="en-US"/>
              <a:pPr>
                <a:defRPr/>
              </a:pPr>
              <a:t>7/3/2024</a:t>
            </a:fld>
            <a:endParaRPr lang="en-US" dirty="0"/>
          </a:p>
        </p:txBody>
      </p:sp>
      <p:sp>
        <p:nvSpPr>
          <p:cNvPr id="4" name="Footer Placeholder 3">
            <a:extLst>
              <a:ext uri="{FF2B5EF4-FFF2-40B4-BE49-F238E27FC236}">
                <a16:creationId xmlns:a16="http://schemas.microsoft.com/office/drawing/2014/main" id="{3B0DAA29-E220-B317-3153-FFA5C4C13934}"/>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F1242E50-F15A-462D-5039-0CFE3D45BB3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63564370-20C1-4803-99C5-A609977158BA}" type="slidenum">
              <a:rPr lang="en-US" altLang="en-US"/>
              <a:pPr>
                <a:defRPr/>
              </a:pPr>
              <a:t>‹#›</a:t>
            </a:fld>
            <a:endParaRPr lang="en-US" altLang="en-US"/>
          </a:p>
        </p:txBody>
      </p:sp>
    </p:spTree>
    <p:extLst>
      <p:ext uri="{BB962C8B-B14F-4D97-AF65-F5344CB8AC3E}">
        <p14:creationId xmlns:p14="http://schemas.microsoft.com/office/powerpoint/2010/main" val="4103120098"/>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39E6FC-EE4D-BB85-F4EF-78782BDF6300}"/>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8867BE3-5B53-4557-9129-CB28C5385D29}" type="datetimeFigureOut">
              <a:rPr lang="en-US"/>
              <a:pPr>
                <a:defRPr/>
              </a:pPr>
              <a:t>7/3/2024</a:t>
            </a:fld>
            <a:endParaRPr lang="en-US" dirty="0"/>
          </a:p>
        </p:txBody>
      </p:sp>
      <p:sp>
        <p:nvSpPr>
          <p:cNvPr id="3" name="Footer Placeholder 2">
            <a:extLst>
              <a:ext uri="{FF2B5EF4-FFF2-40B4-BE49-F238E27FC236}">
                <a16:creationId xmlns:a16="http://schemas.microsoft.com/office/drawing/2014/main" id="{545512AE-E8DE-7B09-4FA2-204A27A8E6BA}"/>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8EE92ECE-D453-BEF0-6BDD-5B1834AFD8C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972C0EA4-A79A-4648-B50B-3A508165F58C}" type="slidenum">
              <a:rPr lang="en-US" altLang="en-US"/>
              <a:pPr>
                <a:defRPr/>
              </a:pPr>
              <a:t>‹#›</a:t>
            </a:fld>
            <a:endParaRPr lang="en-US" altLang="en-US"/>
          </a:p>
        </p:txBody>
      </p:sp>
    </p:spTree>
    <p:extLst>
      <p:ext uri="{BB962C8B-B14F-4D97-AF65-F5344CB8AC3E}">
        <p14:creationId xmlns:p14="http://schemas.microsoft.com/office/powerpoint/2010/main" val="1869630309"/>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1D5C2A-EF82-A3BD-FEC0-8F0F200D59E5}"/>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3615DCB-284D-4A51-B130-B5A07B22CA29}" type="datetimeFigureOut">
              <a:rPr lang="en-US"/>
              <a:pPr>
                <a:defRPr/>
              </a:pPr>
              <a:t>7/3/2024</a:t>
            </a:fld>
            <a:endParaRPr lang="en-US" dirty="0"/>
          </a:p>
        </p:txBody>
      </p:sp>
      <p:sp>
        <p:nvSpPr>
          <p:cNvPr id="6" name="Footer Placeholder 5">
            <a:extLst>
              <a:ext uri="{FF2B5EF4-FFF2-40B4-BE49-F238E27FC236}">
                <a16:creationId xmlns:a16="http://schemas.microsoft.com/office/drawing/2014/main" id="{A7CB8229-3C30-FAA1-C072-03AA47977C5F}"/>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C9651C91-7A88-551C-26ED-86C9006CB1A9}"/>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A637DF95-5C7F-4E4C-9002-353FB4AE5229}" type="slidenum">
              <a:rPr lang="en-US" altLang="en-US"/>
              <a:pPr>
                <a:defRPr/>
              </a:pPr>
              <a:t>‹#›</a:t>
            </a:fld>
            <a:endParaRPr lang="en-US" altLang="en-US"/>
          </a:p>
        </p:txBody>
      </p:sp>
    </p:spTree>
    <p:extLst>
      <p:ext uri="{BB962C8B-B14F-4D97-AF65-F5344CB8AC3E}">
        <p14:creationId xmlns:p14="http://schemas.microsoft.com/office/powerpoint/2010/main" val="1775048691"/>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AA3BDD-D5A6-5820-31FC-B710098DC53F}"/>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B6046D2-538D-4FD3-BCC6-C21C6EA4D52B}" type="datetimeFigureOut">
              <a:rPr lang="en-US"/>
              <a:pPr>
                <a:defRPr/>
              </a:pPr>
              <a:t>7/3/2024</a:t>
            </a:fld>
            <a:endParaRPr lang="en-US" dirty="0"/>
          </a:p>
        </p:txBody>
      </p:sp>
      <p:sp>
        <p:nvSpPr>
          <p:cNvPr id="6" name="Footer Placeholder 5">
            <a:extLst>
              <a:ext uri="{FF2B5EF4-FFF2-40B4-BE49-F238E27FC236}">
                <a16:creationId xmlns:a16="http://schemas.microsoft.com/office/drawing/2014/main" id="{E647C959-CC9E-4A77-3E45-4AE633617CA3}"/>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607B04E5-193E-D7CE-53EA-A6DB512233A3}"/>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F786D99E-F00D-47D5-A328-1561A872509D}" type="slidenum">
              <a:rPr lang="en-US" altLang="en-US"/>
              <a:pPr>
                <a:defRPr/>
              </a:pPr>
              <a:t>‹#›</a:t>
            </a:fld>
            <a:endParaRPr lang="en-US" altLang="en-US"/>
          </a:p>
        </p:txBody>
      </p:sp>
    </p:spTree>
    <p:extLst>
      <p:ext uri="{BB962C8B-B14F-4D97-AF65-F5344CB8AC3E}">
        <p14:creationId xmlns:p14="http://schemas.microsoft.com/office/powerpoint/2010/main" val="29547772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EB998D-397A-5AE5-41DD-C8A02F78E13C}"/>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23FA209-94C5-4BCA-8CD8-007C725B687F}" type="datetimeFigureOut">
              <a:rPr lang="en-US"/>
              <a:pPr>
                <a:defRPr/>
              </a:pPr>
              <a:t>7/3/2024</a:t>
            </a:fld>
            <a:endParaRPr lang="en-US" dirty="0"/>
          </a:p>
        </p:txBody>
      </p:sp>
      <p:sp>
        <p:nvSpPr>
          <p:cNvPr id="5" name="Footer Placeholder 4">
            <a:extLst>
              <a:ext uri="{FF2B5EF4-FFF2-40B4-BE49-F238E27FC236}">
                <a16:creationId xmlns:a16="http://schemas.microsoft.com/office/drawing/2014/main" id="{E2388F71-3D5A-5EE1-2D44-F88CE27CDB11}"/>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963252C6-C67C-9311-F5A3-26566AB2E3D5}"/>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7AD458FF-97EB-4787-9E74-2D0BE106365D}" type="slidenum">
              <a:rPr lang="en-US" altLang="en-US"/>
              <a:pPr>
                <a:defRPr/>
              </a:pPr>
              <a:t>‹#›</a:t>
            </a:fld>
            <a:endParaRPr lang="en-US" altLang="en-US"/>
          </a:p>
        </p:txBody>
      </p:sp>
    </p:spTree>
    <p:extLst>
      <p:ext uri="{BB962C8B-B14F-4D97-AF65-F5344CB8AC3E}">
        <p14:creationId xmlns:p14="http://schemas.microsoft.com/office/powerpoint/2010/main" val="14976160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E84E61-3ED5-D3EE-A844-34E75CA2CBBC}"/>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B8BBD1A-4906-4FED-B1B9-16D475B4898B}" type="datetimeFigureOut">
              <a:rPr lang="en-US"/>
              <a:pPr>
                <a:defRPr/>
              </a:pPr>
              <a:t>7/3/2024</a:t>
            </a:fld>
            <a:endParaRPr lang="en-US" dirty="0"/>
          </a:p>
        </p:txBody>
      </p:sp>
      <p:sp>
        <p:nvSpPr>
          <p:cNvPr id="5" name="Footer Placeholder 4">
            <a:extLst>
              <a:ext uri="{FF2B5EF4-FFF2-40B4-BE49-F238E27FC236}">
                <a16:creationId xmlns:a16="http://schemas.microsoft.com/office/drawing/2014/main" id="{564A8481-4F48-0F39-56CE-D3161E9C0E11}"/>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0F73FFB1-5F1B-3338-BFEC-936482BD16BA}"/>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567ED167-494C-477E-9DDF-AB4D4CE8EA72}" type="slidenum">
              <a:rPr lang="en-US" altLang="en-US"/>
              <a:pPr>
                <a:defRPr/>
              </a:pPr>
              <a:t>‹#›</a:t>
            </a:fld>
            <a:endParaRPr lang="en-US" altLang="en-US"/>
          </a:p>
        </p:txBody>
      </p:sp>
    </p:spTree>
    <p:extLst>
      <p:ext uri="{BB962C8B-B14F-4D97-AF65-F5344CB8AC3E}">
        <p14:creationId xmlns:p14="http://schemas.microsoft.com/office/powerpoint/2010/main" val="6392032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Three Content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2103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3"/>
          </p:nvPr>
        </p:nvSpPr>
        <p:spPr>
          <a:xfrm>
            <a:off x="6172200" y="4063682"/>
            <a:ext cx="5181600" cy="2103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F8D3EC-7309-99BD-DE56-0F80CB335FCA}"/>
              </a:ext>
            </a:extLst>
          </p:cNvPr>
          <p:cNvSpPr>
            <a:spLocks noGrp="1"/>
          </p:cNvSpPr>
          <p:nvPr>
            <p:ph type="dt" sz="half" idx="14"/>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4522EFC9-6199-454C-AD0C-C67FBF1E7823}" type="datetimeFigureOut">
              <a:rPr lang="en-US"/>
              <a:pPr>
                <a:defRPr/>
              </a:pPr>
              <a:t>7/3/2024</a:t>
            </a:fld>
            <a:endParaRPr lang="en-US" dirty="0"/>
          </a:p>
        </p:txBody>
      </p:sp>
      <p:sp>
        <p:nvSpPr>
          <p:cNvPr id="6" name="Footer Placeholder 5">
            <a:extLst>
              <a:ext uri="{FF2B5EF4-FFF2-40B4-BE49-F238E27FC236}">
                <a16:creationId xmlns:a16="http://schemas.microsoft.com/office/drawing/2014/main" id="{840E7F3B-01B7-D486-3957-8D08F26DA218}"/>
              </a:ext>
            </a:extLst>
          </p:cNvPr>
          <p:cNvSpPr>
            <a:spLocks noGrp="1"/>
          </p:cNvSpPr>
          <p:nvPr>
            <p:ph type="ftr" sz="quarter" idx="15"/>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66D26CAE-336B-EAF3-BCE1-CE678BC77FA4}"/>
              </a:ext>
            </a:extLst>
          </p:cNvPr>
          <p:cNvSpPr>
            <a:spLocks noGrp="1"/>
          </p:cNvSpPr>
          <p:nvPr>
            <p:ph type="sldNum" sz="quarter" idx="16"/>
          </p:nvPr>
        </p:nvSpPr>
        <p:spPr/>
        <p:txBody>
          <a:bodyPr/>
          <a:lstStyle>
            <a:lvl1pPr eaLnBrk="0" hangingPunct="0">
              <a:defRPr>
                <a:latin typeface="Arial" panose="020B0604020202020204" pitchFamily="34" charset="0"/>
              </a:defRPr>
            </a:lvl1pPr>
          </a:lstStyle>
          <a:p>
            <a:pPr>
              <a:defRPr/>
            </a:pPr>
            <a:fld id="{31455DB2-F83F-4C9E-9829-CF04E5FF3E08}" type="slidenum">
              <a:rPr lang="en-US" altLang="en-US"/>
              <a:pPr>
                <a:defRPr/>
              </a:pPr>
              <a:t>‹#›</a:t>
            </a:fld>
            <a:endParaRPr lang="en-US" altLang="en-US"/>
          </a:p>
        </p:txBody>
      </p:sp>
    </p:spTree>
    <p:extLst>
      <p:ext uri="{BB962C8B-B14F-4D97-AF65-F5344CB8AC3E}">
        <p14:creationId xmlns:p14="http://schemas.microsoft.com/office/powerpoint/2010/main" val="2083769667"/>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2070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idx="13"/>
          </p:nvPr>
        </p:nvSpPr>
        <p:spPr>
          <a:xfrm>
            <a:off x="838200" y="4031434"/>
            <a:ext cx="10515600" cy="2070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ACF088-D89A-6583-56AD-260EE02D73AF}"/>
              </a:ext>
            </a:extLst>
          </p:cNvPr>
          <p:cNvSpPr>
            <a:spLocks noGrp="1"/>
          </p:cNvSpPr>
          <p:nvPr>
            <p:ph type="dt" sz="half" idx="14"/>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CCD2DA-1C33-45B9-B3C7-5FAB37AF97C9}" type="datetimeFigureOut">
              <a:rPr lang="en-US"/>
              <a:pPr>
                <a:defRPr/>
              </a:pPr>
              <a:t>7/3/2024</a:t>
            </a:fld>
            <a:endParaRPr lang="en-US" dirty="0"/>
          </a:p>
        </p:txBody>
      </p:sp>
      <p:sp>
        <p:nvSpPr>
          <p:cNvPr id="5" name="Footer Placeholder 4">
            <a:extLst>
              <a:ext uri="{FF2B5EF4-FFF2-40B4-BE49-F238E27FC236}">
                <a16:creationId xmlns:a16="http://schemas.microsoft.com/office/drawing/2014/main" id="{36CA3B9D-107E-1AD2-474F-911148C5FD55}"/>
              </a:ext>
            </a:extLst>
          </p:cNvPr>
          <p:cNvSpPr>
            <a:spLocks noGrp="1"/>
          </p:cNvSpPr>
          <p:nvPr>
            <p:ph type="ftr" sz="quarter" idx="15"/>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BAE44AD-9014-A734-EDC7-7B2816BAD0B5}"/>
              </a:ext>
            </a:extLst>
          </p:cNvPr>
          <p:cNvSpPr>
            <a:spLocks noGrp="1"/>
          </p:cNvSpPr>
          <p:nvPr>
            <p:ph type="sldNum" sz="quarter" idx="16"/>
          </p:nvPr>
        </p:nvSpPr>
        <p:spPr/>
        <p:txBody>
          <a:bodyPr/>
          <a:lstStyle>
            <a:lvl1pPr eaLnBrk="0" hangingPunct="0">
              <a:defRPr>
                <a:latin typeface="Arial" panose="020B0604020202020204" pitchFamily="34" charset="0"/>
              </a:defRPr>
            </a:lvl1pPr>
          </a:lstStyle>
          <a:p>
            <a:pPr>
              <a:defRPr/>
            </a:pPr>
            <a:fld id="{2043EDC5-0BFA-4D9C-B3E1-5268E1F52928}" type="slidenum">
              <a:rPr lang="en-US" altLang="en-US"/>
              <a:pPr>
                <a:defRPr/>
              </a:pPr>
              <a:t>‹#›</a:t>
            </a:fld>
            <a:endParaRPr lang="en-US" altLang="en-US"/>
          </a:p>
        </p:txBody>
      </p:sp>
    </p:spTree>
    <p:extLst>
      <p:ext uri="{BB962C8B-B14F-4D97-AF65-F5344CB8AC3E}">
        <p14:creationId xmlns:p14="http://schemas.microsoft.com/office/powerpoint/2010/main" val="4070739846"/>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5C48A4-5BEF-5594-7365-743BE94A7A77}"/>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1307D33-59D8-4816-B861-537972290272}" type="datetimeFigureOut">
              <a:rPr lang="en-US"/>
              <a:pPr>
                <a:defRPr/>
              </a:pPr>
              <a:t>7/3/2024</a:t>
            </a:fld>
            <a:endParaRPr lang="en-US" dirty="0"/>
          </a:p>
        </p:txBody>
      </p:sp>
      <p:sp>
        <p:nvSpPr>
          <p:cNvPr id="5" name="Footer Placeholder 4">
            <a:extLst>
              <a:ext uri="{FF2B5EF4-FFF2-40B4-BE49-F238E27FC236}">
                <a16:creationId xmlns:a16="http://schemas.microsoft.com/office/drawing/2014/main" id="{87D3FF47-8233-6D1B-E567-673E5F7BE9F9}"/>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9567635E-1FCE-83F5-33D6-E5DECCF6FF20}"/>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7EB9B86E-BBE0-4AB2-B2D8-7EDBCD7B688F}" type="slidenum">
              <a:rPr lang="en-US" altLang="en-US"/>
              <a:pPr>
                <a:defRPr/>
              </a:pPr>
              <a:t>‹#›</a:t>
            </a:fld>
            <a:endParaRPr lang="en-US" altLang="en-US"/>
          </a:p>
        </p:txBody>
      </p:sp>
    </p:spTree>
    <p:extLst>
      <p:ext uri="{BB962C8B-B14F-4D97-AF65-F5344CB8AC3E}">
        <p14:creationId xmlns:p14="http://schemas.microsoft.com/office/powerpoint/2010/main" val="35445964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B67F5E-1E7B-34E2-49C0-DCC30F74CBC4}"/>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3D0D38D-7C66-4A87-9B11-A882DBFDB984}" type="datetimeFigureOut">
              <a:rPr lang="en-US"/>
              <a:pPr>
                <a:defRPr/>
              </a:pPr>
              <a:t>7/3/2024</a:t>
            </a:fld>
            <a:endParaRPr lang="en-US" dirty="0"/>
          </a:p>
        </p:txBody>
      </p:sp>
      <p:sp>
        <p:nvSpPr>
          <p:cNvPr id="5" name="Footer Placeholder 4">
            <a:extLst>
              <a:ext uri="{FF2B5EF4-FFF2-40B4-BE49-F238E27FC236}">
                <a16:creationId xmlns:a16="http://schemas.microsoft.com/office/drawing/2014/main" id="{14E18580-8170-4020-CB03-1FA63AB44A38}"/>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FB6085B0-1168-128D-2F2E-8145B83E76C3}"/>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5C6E20E2-3EF1-4238-B06B-5BEB0B009735}" type="slidenum">
              <a:rPr lang="en-US" altLang="en-US"/>
              <a:pPr>
                <a:defRPr/>
              </a:pPr>
              <a:t>‹#›</a:t>
            </a:fld>
            <a:endParaRPr lang="en-US" altLang="en-US"/>
          </a:p>
        </p:txBody>
      </p:sp>
    </p:spTree>
    <p:extLst>
      <p:ext uri="{BB962C8B-B14F-4D97-AF65-F5344CB8AC3E}">
        <p14:creationId xmlns:p14="http://schemas.microsoft.com/office/powerpoint/2010/main" val="1313626156"/>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DC1BB2-C6CE-413D-8CB0-318F7363057F}"/>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8CE3D1A-731E-459B-A0AD-2E7E98F7AD48}" type="datetimeFigureOut">
              <a:rPr lang="en-US"/>
              <a:pPr>
                <a:defRPr/>
              </a:pPr>
              <a:t>7/3/2024</a:t>
            </a:fld>
            <a:endParaRPr lang="en-US" dirty="0"/>
          </a:p>
        </p:txBody>
      </p:sp>
      <p:sp>
        <p:nvSpPr>
          <p:cNvPr id="3" name="Footer Placeholder 2">
            <a:extLst>
              <a:ext uri="{FF2B5EF4-FFF2-40B4-BE49-F238E27FC236}">
                <a16:creationId xmlns:a16="http://schemas.microsoft.com/office/drawing/2014/main" id="{D0279A01-4E6F-4DEE-9727-A3029F1916FC}"/>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DB69EE76-D7B0-4C46-A604-099F7A5BF5CB}"/>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C10432E8-044D-41B0-BD68-0AE709320588}" type="slidenum">
              <a:rPr lang="en-US" altLang="en-US"/>
              <a:pPr/>
              <a:t>‹#›</a:t>
            </a:fld>
            <a:endParaRPr lang="en-US" altLang="en-US"/>
          </a:p>
        </p:txBody>
      </p:sp>
    </p:spTree>
    <p:extLst>
      <p:ext uri="{BB962C8B-B14F-4D97-AF65-F5344CB8AC3E}">
        <p14:creationId xmlns:p14="http://schemas.microsoft.com/office/powerpoint/2010/main" val="3541969706"/>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5B29D4-062F-2C6D-86AC-E6E4F1038C21}"/>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47162FC-BD67-4E45-AB43-354433605CAA}" type="datetimeFigureOut">
              <a:rPr lang="en-US"/>
              <a:pPr>
                <a:defRPr/>
              </a:pPr>
              <a:t>7/3/2024</a:t>
            </a:fld>
            <a:endParaRPr lang="en-US" dirty="0"/>
          </a:p>
        </p:txBody>
      </p:sp>
      <p:sp>
        <p:nvSpPr>
          <p:cNvPr id="5" name="Footer Placeholder 4">
            <a:extLst>
              <a:ext uri="{FF2B5EF4-FFF2-40B4-BE49-F238E27FC236}">
                <a16:creationId xmlns:a16="http://schemas.microsoft.com/office/drawing/2014/main" id="{33382A8C-5318-6851-6F6C-6805489D1DDC}"/>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64497117-7501-7833-CF30-ACCE1E128383}"/>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216DEC37-40A1-4B33-80DF-1272E549915B}" type="slidenum">
              <a:rPr lang="en-US" altLang="en-US"/>
              <a:pPr>
                <a:defRPr/>
              </a:pPr>
              <a:t>‹#›</a:t>
            </a:fld>
            <a:endParaRPr lang="en-US" altLang="en-US"/>
          </a:p>
        </p:txBody>
      </p:sp>
    </p:spTree>
    <p:extLst>
      <p:ext uri="{BB962C8B-B14F-4D97-AF65-F5344CB8AC3E}">
        <p14:creationId xmlns:p14="http://schemas.microsoft.com/office/powerpoint/2010/main" val="2721784219"/>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449BCE-EC48-98E0-B541-69BE09D3F7F2}"/>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13DA0B9-A187-41E7-9FDC-DBCFA6323820}" type="datetimeFigureOut">
              <a:rPr lang="en-US"/>
              <a:pPr>
                <a:defRPr/>
              </a:pPr>
              <a:t>7/3/2024</a:t>
            </a:fld>
            <a:endParaRPr lang="en-US" dirty="0"/>
          </a:p>
        </p:txBody>
      </p:sp>
      <p:sp>
        <p:nvSpPr>
          <p:cNvPr id="6" name="Footer Placeholder 5">
            <a:extLst>
              <a:ext uri="{FF2B5EF4-FFF2-40B4-BE49-F238E27FC236}">
                <a16:creationId xmlns:a16="http://schemas.microsoft.com/office/drawing/2014/main" id="{3F251A20-AEBC-4DD1-3DEE-08B4FF9F51DE}"/>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763CF70F-C224-4B45-AE25-9B714247560E}"/>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92276D55-4A72-483D-994E-7EF267E4CA98}" type="slidenum">
              <a:rPr lang="en-US" altLang="en-US"/>
              <a:pPr>
                <a:defRPr/>
              </a:pPr>
              <a:t>‹#›</a:t>
            </a:fld>
            <a:endParaRPr lang="en-US" altLang="en-US"/>
          </a:p>
        </p:txBody>
      </p:sp>
    </p:spTree>
    <p:extLst>
      <p:ext uri="{BB962C8B-B14F-4D97-AF65-F5344CB8AC3E}">
        <p14:creationId xmlns:p14="http://schemas.microsoft.com/office/powerpoint/2010/main" val="600268450"/>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520A41-D802-920B-26D2-266508F51D7C}"/>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EF5920A-246C-447E-9B36-2CCD7947BA30}" type="datetimeFigureOut">
              <a:rPr lang="en-US"/>
              <a:pPr>
                <a:defRPr/>
              </a:pPr>
              <a:t>7/3/2024</a:t>
            </a:fld>
            <a:endParaRPr lang="en-US" dirty="0"/>
          </a:p>
        </p:txBody>
      </p:sp>
      <p:sp>
        <p:nvSpPr>
          <p:cNvPr id="8" name="Footer Placeholder 7">
            <a:extLst>
              <a:ext uri="{FF2B5EF4-FFF2-40B4-BE49-F238E27FC236}">
                <a16:creationId xmlns:a16="http://schemas.microsoft.com/office/drawing/2014/main" id="{67DA9D4E-13D8-84F2-A02D-635761CAB4F2}"/>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a:extLst>
              <a:ext uri="{FF2B5EF4-FFF2-40B4-BE49-F238E27FC236}">
                <a16:creationId xmlns:a16="http://schemas.microsoft.com/office/drawing/2014/main" id="{0B796007-8882-6017-B6A3-C7194F56C502}"/>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89C72B06-C526-46BB-8EB4-3D21E83A9B97}" type="slidenum">
              <a:rPr lang="en-US" altLang="en-US"/>
              <a:pPr>
                <a:defRPr/>
              </a:pPr>
              <a:t>‹#›</a:t>
            </a:fld>
            <a:endParaRPr lang="en-US" altLang="en-US"/>
          </a:p>
        </p:txBody>
      </p:sp>
    </p:spTree>
    <p:extLst>
      <p:ext uri="{BB962C8B-B14F-4D97-AF65-F5344CB8AC3E}">
        <p14:creationId xmlns:p14="http://schemas.microsoft.com/office/powerpoint/2010/main" val="3882455577"/>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5D1741-9F0B-6F6A-5C05-B7624E521643}"/>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74DBE81-EF96-4838-8936-1EE962F71DD7}" type="datetimeFigureOut">
              <a:rPr lang="en-US"/>
              <a:pPr>
                <a:defRPr/>
              </a:pPr>
              <a:t>7/3/2024</a:t>
            </a:fld>
            <a:endParaRPr lang="en-US" dirty="0"/>
          </a:p>
        </p:txBody>
      </p:sp>
      <p:sp>
        <p:nvSpPr>
          <p:cNvPr id="4" name="Footer Placeholder 3">
            <a:extLst>
              <a:ext uri="{FF2B5EF4-FFF2-40B4-BE49-F238E27FC236}">
                <a16:creationId xmlns:a16="http://schemas.microsoft.com/office/drawing/2014/main" id="{D1B9D8A3-96EA-8F07-19ED-72ABBA162A4F}"/>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a:extLst>
              <a:ext uri="{FF2B5EF4-FFF2-40B4-BE49-F238E27FC236}">
                <a16:creationId xmlns:a16="http://schemas.microsoft.com/office/drawing/2014/main" id="{4033D81A-394C-B7C2-0114-3B304C0F6F59}"/>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4E3587AE-8DFE-4A72-AD10-1B49A9E59D6F}" type="slidenum">
              <a:rPr lang="en-US" altLang="en-US"/>
              <a:pPr>
                <a:defRPr/>
              </a:pPr>
              <a:t>‹#›</a:t>
            </a:fld>
            <a:endParaRPr lang="en-US" altLang="en-US"/>
          </a:p>
        </p:txBody>
      </p:sp>
    </p:spTree>
    <p:extLst>
      <p:ext uri="{BB962C8B-B14F-4D97-AF65-F5344CB8AC3E}">
        <p14:creationId xmlns:p14="http://schemas.microsoft.com/office/powerpoint/2010/main" val="2803149501"/>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B8AA9D-97A0-D8C0-179D-A60344CDE92E}"/>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BF0AD0F-7E6F-4F22-8D60-6E97E9E1F7FE}" type="datetimeFigureOut">
              <a:rPr lang="en-US"/>
              <a:pPr>
                <a:defRPr/>
              </a:pPr>
              <a:t>7/3/2024</a:t>
            </a:fld>
            <a:endParaRPr lang="en-US" dirty="0"/>
          </a:p>
        </p:txBody>
      </p:sp>
      <p:sp>
        <p:nvSpPr>
          <p:cNvPr id="3" name="Footer Placeholder 2">
            <a:extLst>
              <a:ext uri="{FF2B5EF4-FFF2-40B4-BE49-F238E27FC236}">
                <a16:creationId xmlns:a16="http://schemas.microsoft.com/office/drawing/2014/main" id="{81DC48B9-A90B-D4DE-1D19-3E08E47E896A}"/>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a:extLst>
              <a:ext uri="{FF2B5EF4-FFF2-40B4-BE49-F238E27FC236}">
                <a16:creationId xmlns:a16="http://schemas.microsoft.com/office/drawing/2014/main" id="{3DC7CC21-6983-58C9-273A-D6AAE9EBB03A}"/>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4379984D-A874-448A-BF9C-F0C432482C60}" type="slidenum">
              <a:rPr lang="en-US" altLang="en-US"/>
              <a:pPr>
                <a:defRPr/>
              </a:pPr>
              <a:t>‹#›</a:t>
            </a:fld>
            <a:endParaRPr lang="en-US" altLang="en-US"/>
          </a:p>
        </p:txBody>
      </p:sp>
    </p:spTree>
    <p:extLst>
      <p:ext uri="{BB962C8B-B14F-4D97-AF65-F5344CB8AC3E}">
        <p14:creationId xmlns:p14="http://schemas.microsoft.com/office/powerpoint/2010/main" val="3522798410"/>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232C5E-DC65-38F0-151C-6A1F892D3B2A}"/>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4828352-22D0-4695-AB69-BC7A39CF20F8}" type="datetimeFigureOut">
              <a:rPr lang="en-US"/>
              <a:pPr>
                <a:defRPr/>
              </a:pPr>
              <a:t>7/3/2024</a:t>
            </a:fld>
            <a:endParaRPr lang="en-US" dirty="0"/>
          </a:p>
        </p:txBody>
      </p:sp>
      <p:sp>
        <p:nvSpPr>
          <p:cNvPr id="6" name="Footer Placeholder 5">
            <a:extLst>
              <a:ext uri="{FF2B5EF4-FFF2-40B4-BE49-F238E27FC236}">
                <a16:creationId xmlns:a16="http://schemas.microsoft.com/office/drawing/2014/main" id="{0153F03C-68A1-1947-D4FF-954D2B2643A8}"/>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DCB310EF-A749-854D-5540-21F411D76614}"/>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7C32D841-BF13-4507-9664-E0B9155387CB}" type="slidenum">
              <a:rPr lang="en-US" altLang="en-US"/>
              <a:pPr>
                <a:defRPr/>
              </a:pPr>
              <a:t>‹#›</a:t>
            </a:fld>
            <a:endParaRPr lang="en-US" altLang="en-US"/>
          </a:p>
        </p:txBody>
      </p:sp>
    </p:spTree>
    <p:extLst>
      <p:ext uri="{BB962C8B-B14F-4D97-AF65-F5344CB8AC3E}">
        <p14:creationId xmlns:p14="http://schemas.microsoft.com/office/powerpoint/2010/main" val="2399975939"/>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4ACB4D-D27F-DF7B-7A4C-66616C706AF1}"/>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09A331A-BBB4-4A86-8B97-BF0D7EEEC104}" type="datetimeFigureOut">
              <a:rPr lang="en-US"/>
              <a:pPr>
                <a:defRPr/>
              </a:pPr>
              <a:t>7/3/2024</a:t>
            </a:fld>
            <a:endParaRPr lang="en-US" dirty="0"/>
          </a:p>
        </p:txBody>
      </p:sp>
      <p:sp>
        <p:nvSpPr>
          <p:cNvPr id="6" name="Footer Placeholder 5">
            <a:extLst>
              <a:ext uri="{FF2B5EF4-FFF2-40B4-BE49-F238E27FC236}">
                <a16:creationId xmlns:a16="http://schemas.microsoft.com/office/drawing/2014/main" id="{DB45D979-F783-4695-B1A7-5A2FD7549D4E}"/>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6EB6D97C-BE29-E829-90E3-64C2DFBF71B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98209567-B7E5-4407-BA5B-D14CC497290E}" type="slidenum">
              <a:rPr lang="en-US" altLang="en-US"/>
              <a:pPr>
                <a:defRPr/>
              </a:pPr>
              <a:t>‹#›</a:t>
            </a:fld>
            <a:endParaRPr lang="en-US" altLang="en-US"/>
          </a:p>
        </p:txBody>
      </p:sp>
    </p:spTree>
    <p:extLst>
      <p:ext uri="{BB962C8B-B14F-4D97-AF65-F5344CB8AC3E}">
        <p14:creationId xmlns:p14="http://schemas.microsoft.com/office/powerpoint/2010/main" val="38885594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2E27E6-C058-9715-F4C8-848689A632A7}"/>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8089FD5E-107C-4885-8E3B-78CBB04BC004}" type="datetimeFigureOut">
              <a:rPr lang="en-US"/>
              <a:pPr>
                <a:defRPr/>
              </a:pPr>
              <a:t>7/3/2024</a:t>
            </a:fld>
            <a:endParaRPr lang="en-US" dirty="0"/>
          </a:p>
        </p:txBody>
      </p:sp>
      <p:sp>
        <p:nvSpPr>
          <p:cNvPr id="5" name="Footer Placeholder 4">
            <a:extLst>
              <a:ext uri="{FF2B5EF4-FFF2-40B4-BE49-F238E27FC236}">
                <a16:creationId xmlns:a16="http://schemas.microsoft.com/office/drawing/2014/main" id="{2F38DDD0-CE6D-9193-D7E1-AEABEEBCBE0E}"/>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CDC52B1F-D088-69F8-8CBF-CA993CA906F5}"/>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2EFF9146-352C-4ADB-A264-8A5A575FC75E}" type="slidenum">
              <a:rPr lang="en-US" altLang="en-US"/>
              <a:pPr>
                <a:defRPr/>
              </a:pPr>
              <a:t>‹#›</a:t>
            </a:fld>
            <a:endParaRPr lang="en-US" altLang="en-US"/>
          </a:p>
        </p:txBody>
      </p:sp>
    </p:spTree>
    <p:extLst>
      <p:ext uri="{BB962C8B-B14F-4D97-AF65-F5344CB8AC3E}">
        <p14:creationId xmlns:p14="http://schemas.microsoft.com/office/powerpoint/2010/main" val="2305467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C97EE7-E5BC-6EB1-0475-1927D39AF174}"/>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440C84-7571-4F21-8DE8-F399A7E81AB1}" type="datetimeFigureOut">
              <a:rPr lang="en-US"/>
              <a:pPr>
                <a:defRPr/>
              </a:pPr>
              <a:t>7/3/2024</a:t>
            </a:fld>
            <a:endParaRPr lang="en-US" dirty="0"/>
          </a:p>
        </p:txBody>
      </p:sp>
      <p:sp>
        <p:nvSpPr>
          <p:cNvPr id="5" name="Footer Placeholder 4">
            <a:extLst>
              <a:ext uri="{FF2B5EF4-FFF2-40B4-BE49-F238E27FC236}">
                <a16:creationId xmlns:a16="http://schemas.microsoft.com/office/drawing/2014/main" id="{F1EAD7D3-882D-C45E-88AA-B9AB01562B14}"/>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18D1D560-0218-271E-5D07-09E42B7D8AD1}"/>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8E5B1D8B-D303-4791-B346-D946FA9BF47C}" type="slidenum">
              <a:rPr lang="en-US" altLang="en-US"/>
              <a:pPr>
                <a:defRPr/>
              </a:pPr>
              <a:t>‹#›</a:t>
            </a:fld>
            <a:endParaRPr lang="en-US" altLang="en-US"/>
          </a:p>
        </p:txBody>
      </p:sp>
    </p:spTree>
    <p:extLst>
      <p:ext uri="{BB962C8B-B14F-4D97-AF65-F5344CB8AC3E}">
        <p14:creationId xmlns:p14="http://schemas.microsoft.com/office/powerpoint/2010/main" val="13673446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Three Content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2103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3"/>
          </p:nvPr>
        </p:nvSpPr>
        <p:spPr>
          <a:xfrm>
            <a:off x="6172200" y="4063682"/>
            <a:ext cx="5181600" cy="2103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CCC539-4921-3766-5B7E-4216230D98D1}"/>
              </a:ext>
            </a:extLst>
          </p:cNvPr>
          <p:cNvSpPr>
            <a:spLocks noGrp="1"/>
          </p:cNvSpPr>
          <p:nvPr>
            <p:ph type="dt" sz="half" idx="14"/>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6FC9CCC-0ACE-4E51-823B-096997F083FD}" type="datetimeFigureOut">
              <a:rPr lang="en-US"/>
              <a:pPr>
                <a:defRPr/>
              </a:pPr>
              <a:t>7/3/2024</a:t>
            </a:fld>
            <a:endParaRPr lang="en-US" dirty="0"/>
          </a:p>
        </p:txBody>
      </p:sp>
      <p:sp>
        <p:nvSpPr>
          <p:cNvPr id="6" name="Footer Placeholder 5">
            <a:extLst>
              <a:ext uri="{FF2B5EF4-FFF2-40B4-BE49-F238E27FC236}">
                <a16:creationId xmlns:a16="http://schemas.microsoft.com/office/drawing/2014/main" id="{9AAF8A6C-6424-E20D-C2DB-0D30FCCDBFF5}"/>
              </a:ext>
            </a:extLst>
          </p:cNvPr>
          <p:cNvSpPr>
            <a:spLocks noGrp="1"/>
          </p:cNvSpPr>
          <p:nvPr>
            <p:ph type="ftr" sz="quarter" idx="15"/>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0B0F99B8-7F06-29CA-82E8-589A72F608B5}"/>
              </a:ext>
            </a:extLst>
          </p:cNvPr>
          <p:cNvSpPr>
            <a:spLocks noGrp="1"/>
          </p:cNvSpPr>
          <p:nvPr>
            <p:ph type="sldNum" sz="quarter" idx="16"/>
          </p:nvPr>
        </p:nvSpPr>
        <p:spPr/>
        <p:txBody>
          <a:bodyPr/>
          <a:lstStyle>
            <a:lvl1pPr eaLnBrk="0" hangingPunct="0">
              <a:defRPr>
                <a:latin typeface="Arial" panose="020B0604020202020204" pitchFamily="34" charset="0"/>
              </a:defRPr>
            </a:lvl1pPr>
          </a:lstStyle>
          <a:p>
            <a:pPr>
              <a:defRPr/>
            </a:pPr>
            <a:fld id="{D78B8857-7225-4693-945A-0D53EE8A492F}" type="slidenum">
              <a:rPr lang="en-US" altLang="en-US"/>
              <a:pPr>
                <a:defRPr/>
              </a:pPr>
              <a:t>‹#›</a:t>
            </a:fld>
            <a:endParaRPr lang="en-US" altLang="en-US"/>
          </a:p>
        </p:txBody>
      </p:sp>
    </p:spTree>
    <p:extLst>
      <p:ext uri="{BB962C8B-B14F-4D97-AF65-F5344CB8AC3E}">
        <p14:creationId xmlns:p14="http://schemas.microsoft.com/office/powerpoint/2010/main" val="1617431442"/>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8064D8-C157-4E4F-83E0-F890F3BABCF3}"/>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AE92AF9-40F1-4B7F-89B0-BE8AEDEE9E63}" type="datetimeFigureOut">
              <a:rPr lang="en-US"/>
              <a:pPr>
                <a:defRPr/>
              </a:pPr>
              <a:t>7/3/2024</a:t>
            </a:fld>
            <a:endParaRPr lang="en-US" dirty="0"/>
          </a:p>
        </p:txBody>
      </p:sp>
      <p:sp>
        <p:nvSpPr>
          <p:cNvPr id="6" name="Footer Placeholder 5">
            <a:extLst>
              <a:ext uri="{FF2B5EF4-FFF2-40B4-BE49-F238E27FC236}">
                <a16:creationId xmlns:a16="http://schemas.microsoft.com/office/drawing/2014/main" id="{8776F7C7-FD64-4086-B30E-3F569E8C1B8C}"/>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01EAE209-73D7-4AB5-A2BD-EE7FEADC9B0D}"/>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270BD72F-8A33-4A4C-807A-E0594A565783}" type="slidenum">
              <a:rPr lang="en-US" altLang="en-US"/>
              <a:pPr/>
              <a:t>‹#›</a:t>
            </a:fld>
            <a:endParaRPr lang="en-US" altLang="en-US"/>
          </a:p>
        </p:txBody>
      </p:sp>
    </p:spTree>
    <p:extLst>
      <p:ext uri="{BB962C8B-B14F-4D97-AF65-F5344CB8AC3E}">
        <p14:creationId xmlns:p14="http://schemas.microsoft.com/office/powerpoint/2010/main" val="3206001150"/>
      </p:ext>
    </p:extLst>
  </p:cSld>
  <p:clrMapOvr>
    <a:masterClrMapping/>
  </p:clrMapOvr>
  <p:transition spd="slow">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2070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idx="13"/>
          </p:nvPr>
        </p:nvSpPr>
        <p:spPr>
          <a:xfrm>
            <a:off x="838200" y="4031434"/>
            <a:ext cx="10515600" cy="20708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9322D4-3B10-A414-BE99-B99E4F507759}"/>
              </a:ext>
            </a:extLst>
          </p:cNvPr>
          <p:cNvSpPr>
            <a:spLocks noGrp="1"/>
          </p:cNvSpPr>
          <p:nvPr>
            <p:ph type="dt" sz="half" idx="14"/>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026A34A-B382-4690-8E20-DD3238CF8D5F}" type="datetimeFigureOut">
              <a:rPr lang="en-US"/>
              <a:pPr>
                <a:defRPr/>
              </a:pPr>
              <a:t>7/3/2024</a:t>
            </a:fld>
            <a:endParaRPr lang="en-US" dirty="0"/>
          </a:p>
        </p:txBody>
      </p:sp>
      <p:sp>
        <p:nvSpPr>
          <p:cNvPr id="5" name="Footer Placeholder 4">
            <a:extLst>
              <a:ext uri="{FF2B5EF4-FFF2-40B4-BE49-F238E27FC236}">
                <a16:creationId xmlns:a16="http://schemas.microsoft.com/office/drawing/2014/main" id="{3B1A8D9E-457B-EB65-760A-27F66F0577D8}"/>
              </a:ext>
            </a:extLst>
          </p:cNvPr>
          <p:cNvSpPr>
            <a:spLocks noGrp="1"/>
          </p:cNvSpPr>
          <p:nvPr>
            <p:ph type="ftr" sz="quarter" idx="15"/>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BAC144A8-A1A3-4EC1-F4F0-F92CE8E67535}"/>
              </a:ext>
            </a:extLst>
          </p:cNvPr>
          <p:cNvSpPr>
            <a:spLocks noGrp="1"/>
          </p:cNvSpPr>
          <p:nvPr>
            <p:ph type="sldNum" sz="quarter" idx="16"/>
          </p:nvPr>
        </p:nvSpPr>
        <p:spPr/>
        <p:txBody>
          <a:bodyPr/>
          <a:lstStyle>
            <a:lvl1pPr eaLnBrk="0" hangingPunct="0">
              <a:defRPr>
                <a:latin typeface="Arial" panose="020B0604020202020204" pitchFamily="34" charset="0"/>
              </a:defRPr>
            </a:lvl1pPr>
          </a:lstStyle>
          <a:p>
            <a:pPr>
              <a:defRPr/>
            </a:pPr>
            <a:fld id="{EAEEA168-4968-4E4E-8C6A-16F0CAA6616C}" type="slidenum">
              <a:rPr lang="en-US" altLang="en-US"/>
              <a:pPr>
                <a:defRPr/>
              </a:pPr>
              <a:t>‹#›</a:t>
            </a:fld>
            <a:endParaRPr lang="en-US" altLang="en-US"/>
          </a:p>
        </p:txBody>
      </p:sp>
    </p:spTree>
    <p:extLst>
      <p:ext uri="{BB962C8B-B14F-4D97-AF65-F5344CB8AC3E}">
        <p14:creationId xmlns:p14="http://schemas.microsoft.com/office/powerpoint/2010/main" val="2215844103"/>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E13172-276C-4FDF-B337-E44066268839}"/>
              </a:ext>
            </a:extLst>
          </p:cNvPr>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69EC126-61F7-4603-9CB5-6965546764A1}" type="datetimeFigureOut">
              <a:rPr lang="en-US"/>
              <a:pPr>
                <a:defRPr/>
              </a:pPr>
              <a:t>7/3/2024</a:t>
            </a:fld>
            <a:endParaRPr lang="en-US" dirty="0"/>
          </a:p>
        </p:txBody>
      </p:sp>
      <p:sp>
        <p:nvSpPr>
          <p:cNvPr id="6" name="Footer Placeholder 5">
            <a:extLst>
              <a:ext uri="{FF2B5EF4-FFF2-40B4-BE49-F238E27FC236}">
                <a16:creationId xmlns:a16="http://schemas.microsoft.com/office/drawing/2014/main" id="{56CB8F45-0EC6-4269-9799-F183D9A456C7}"/>
              </a:ext>
            </a:extLst>
          </p:cNvPr>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a:extLst>
              <a:ext uri="{FF2B5EF4-FFF2-40B4-BE49-F238E27FC236}">
                <a16:creationId xmlns:a16="http://schemas.microsoft.com/office/drawing/2014/main" id="{5D219A56-91F0-4997-B06C-B713C7C4F273}"/>
              </a:ext>
            </a:extLst>
          </p:cNvPr>
          <p:cNvSpPr>
            <a:spLocks noGrp="1"/>
          </p:cNvSpPr>
          <p:nvPr>
            <p:ph type="sldNum" sz="quarter" idx="12"/>
          </p:nvPr>
        </p:nvSpPr>
        <p:spPr/>
        <p:txBody>
          <a:bodyPr/>
          <a:lstStyle>
            <a:lvl1pPr eaLnBrk="0" hangingPunct="0">
              <a:defRPr>
                <a:latin typeface="Arial" panose="020B0604020202020204" pitchFamily="34" charset="0"/>
              </a:defRPr>
            </a:lvl1pPr>
          </a:lstStyle>
          <a:p>
            <a:fld id="{76803F86-139A-4F50-B23B-A72C84394F67}" type="slidenum">
              <a:rPr lang="en-US" altLang="en-US"/>
              <a:pPr/>
              <a:t>‹#›</a:t>
            </a:fld>
            <a:endParaRPr lang="en-US" altLang="en-US"/>
          </a:p>
        </p:txBody>
      </p:sp>
    </p:spTree>
    <p:extLst>
      <p:ext uri="{BB962C8B-B14F-4D97-AF65-F5344CB8AC3E}">
        <p14:creationId xmlns:p14="http://schemas.microsoft.com/office/powerpoint/2010/main" val="4203594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jpe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1.jpe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theme" Target="../theme/theme4.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image" Target="../media/image2.jpeg"/><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2.jpeg"/><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0638530-25EB-4F0A-BF42-0FC15847714C}"/>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40E89C60-2849-4485-893C-0C8A8DF70FDF}"/>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0304DA4-73B6-4B14-915F-D6E7C20911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defRPr>
            </a:lvl1pPr>
          </a:lstStyle>
          <a:p>
            <a:pPr>
              <a:defRPr/>
            </a:pPr>
            <a:fld id="{DC0793CD-0E8E-4042-B1BC-EF9910C97CF6}" type="datetimeFigureOut">
              <a:rPr lang="en-US"/>
              <a:pPr>
                <a:defRPr/>
              </a:pPr>
              <a:t>7/3/2024</a:t>
            </a:fld>
            <a:endParaRPr lang="en-US" dirty="0"/>
          </a:p>
        </p:txBody>
      </p:sp>
      <p:sp>
        <p:nvSpPr>
          <p:cNvPr id="5" name="Footer Placeholder 4">
            <a:extLst>
              <a:ext uri="{FF2B5EF4-FFF2-40B4-BE49-F238E27FC236}">
                <a16:creationId xmlns:a16="http://schemas.microsoft.com/office/drawing/2014/main" id="{8F57F4BC-59FF-4BE6-B738-71651B8136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defRPr>
            </a:lvl1pPr>
          </a:lstStyle>
          <a:p>
            <a:pPr>
              <a:defRPr/>
            </a:pPr>
            <a:endParaRPr lang="en-US"/>
          </a:p>
        </p:txBody>
      </p:sp>
      <p:sp>
        <p:nvSpPr>
          <p:cNvPr id="6" name="Slide Number Placeholder 5">
            <a:extLst>
              <a:ext uri="{FF2B5EF4-FFF2-40B4-BE49-F238E27FC236}">
                <a16:creationId xmlns:a16="http://schemas.microsoft.com/office/drawing/2014/main" id="{FF021DFA-10FD-4649-AF69-93AB7BC5BA20}"/>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E1CE0CFD-616F-46A7-B89F-986786C47EA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 id="2147483977" r:id="rId12"/>
    <p:sldLayoutId id="2147483978" r:id="rId13"/>
    <p:sldLayoutId id="2147483979" r:id="rId14"/>
  </p:sldLayoutIdLst>
  <p:transition spd="slow">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8793224B-16B3-4965-A57F-0E032CA38338}"/>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181555F4-A47B-4D8D-A16C-B14692F16ACF}"/>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FD44176-03C9-45B8-A14C-9E4C05DF46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defRPr>
            </a:lvl1pPr>
          </a:lstStyle>
          <a:p>
            <a:pPr>
              <a:defRPr/>
            </a:pPr>
            <a:fld id="{180A5C1D-396B-4DD0-BD35-AFD441E34451}" type="datetimeFigureOut">
              <a:rPr lang="en-US"/>
              <a:pPr>
                <a:defRPr/>
              </a:pPr>
              <a:t>7/3/2024</a:t>
            </a:fld>
            <a:endParaRPr lang="en-US" dirty="0"/>
          </a:p>
        </p:txBody>
      </p:sp>
      <p:sp>
        <p:nvSpPr>
          <p:cNvPr id="5" name="Footer Placeholder 4">
            <a:extLst>
              <a:ext uri="{FF2B5EF4-FFF2-40B4-BE49-F238E27FC236}">
                <a16:creationId xmlns:a16="http://schemas.microsoft.com/office/drawing/2014/main" id="{26E5007F-1517-415B-9B58-BA4A5A9E77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defRPr>
            </a:lvl1pPr>
          </a:lstStyle>
          <a:p>
            <a:pPr>
              <a:defRPr/>
            </a:pPr>
            <a:endParaRPr lang="en-US"/>
          </a:p>
        </p:txBody>
      </p:sp>
      <p:sp>
        <p:nvSpPr>
          <p:cNvPr id="6" name="Slide Number Placeholder 5">
            <a:extLst>
              <a:ext uri="{FF2B5EF4-FFF2-40B4-BE49-F238E27FC236}">
                <a16:creationId xmlns:a16="http://schemas.microsoft.com/office/drawing/2014/main" id="{9DDAE057-34C6-4583-B888-FFC838098329}"/>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A8CCDE7E-9164-47E4-8E7C-DBDAD9D42F0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 id="2147483991" r:id="rId12"/>
    <p:sldLayoutId id="2147483992" r:id="rId13"/>
  </p:sldLayoutIdLst>
  <p:transition spd="slow">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stretch>
            <a:fillRect/>
          </a:stretch>
        </a:blip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00192992-1D26-4C87-A69F-F4BEFE4A69A2}"/>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65245B74-83B7-445B-97B4-EE5F9C3F376B}"/>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2A101F4-D542-415A-8E3C-4F1035858A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defRPr>
            </a:lvl1pPr>
          </a:lstStyle>
          <a:p>
            <a:pPr>
              <a:defRPr/>
            </a:pPr>
            <a:fld id="{9043805C-0985-4DFE-946D-9F1B6C4CE220}" type="datetimeFigureOut">
              <a:rPr lang="en-US"/>
              <a:pPr>
                <a:defRPr/>
              </a:pPr>
              <a:t>7/3/2024</a:t>
            </a:fld>
            <a:endParaRPr lang="en-US" dirty="0"/>
          </a:p>
        </p:txBody>
      </p:sp>
      <p:sp>
        <p:nvSpPr>
          <p:cNvPr id="5" name="Footer Placeholder 4">
            <a:extLst>
              <a:ext uri="{FF2B5EF4-FFF2-40B4-BE49-F238E27FC236}">
                <a16:creationId xmlns:a16="http://schemas.microsoft.com/office/drawing/2014/main" id="{4963C6E8-BECD-4077-8D74-0C3A80E104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defRPr>
            </a:lvl1pPr>
          </a:lstStyle>
          <a:p>
            <a:pPr>
              <a:defRPr/>
            </a:pPr>
            <a:endParaRPr lang="en-US"/>
          </a:p>
        </p:txBody>
      </p:sp>
      <p:sp>
        <p:nvSpPr>
          <p:cNvPr id="6" name="Slide Number Placeholder 5">
            <a:extLst>
              <a:ext uri="{FF2B5EF4-FFF2-40B4-BE49-F238E27FC236}">
                <a16:creationId xmlns:a16="http://schemas.microsoft.com/office/drawing/2014/main" id="{C8EE9BCE-6279-4D95-8FC8-566AA13408F6}"/>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088F9018-DAC6-410C-8BD0-F61D7D4CF0B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 id="2147484004" r:id="rId12"/>
    <p:sldLayoutId id="2147484005" r:id="rId13"/>
  </p:sldLayoutIdLst>
  <p:transition spd="slow">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22FAA6E1-F77D-21DA-968F-14AD7D39A60B}"/>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a:extLst>
              <a:ext uri="{FF2B5EF4-FFF2-40B4-BE49-F238E27FC236}">
                <a16:creationId xmlns:a16="http://schemas.microsoft.com/office/drawing/2014/main" id="{79DFEA1D-5C2B-7E81-9DBF-E7818DEE7B8D}"/>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BE90733-40B0-D86F-914B-802790DE3E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AC9F0FB8-1F9C-49C7-86C4-A42BBBD43C71}" type="datetimeFigureOut">
              <a:rPr lang="en-US"/>
              <a:pPr>
                <a:defRPr/>
              </a:pPr>
              <a:t>7/3/2024</a:t>
            </a:fld>
            <a:endParaRPr lang="en-US" dirty="0"/>
          </a:p>
        </p:txBody>
      </p:sp>
      <p:sp>
        <p:nvSpPr>
          <p:cNvPr id="5" name="Footer Placeholder 4">
            <a:extLst>
              <a:ext uri="{FF2B5EF4-FFF2-40B4-BE49-F238E27FC236}">
                <a16:creationId xmlns:a16="http://schemas.microsoft.com/office/drawing/2014/main" id="{15793251-4674-3A11-6262-4434E04711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EB8A6CA2-FC0F-D312-4FA6-D0C9A3CD21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EA707DF-40DB-4FCC-A709-2617BDC83478}" type="slidenum">
              <a:rPr lang="en-US"/>
              <a:pPr>
                <a:defRPr/>
              </a:pPr>
              <a:t>‹#›</a:t>
            </a:fld>
            <a:endParaRPr lang="en-US" dirty="0"/>
          </a:p>
        </p:txBody>
      </p:sp>
    </p:spTree>
    <p:extLst>
      <p:ext uri="{BB962C8B-B14F-4D97-AF65-F5344CB8AC3E}">
        <p14:creationId xmlns:p14="http://schemas.microsoft.com/office/powerpoint/2010/main" val="3797141171"/>
      </p:ext>
    </p:extLst>
  </p:cSld>
  <p:clrMap bg1="lt1" tx1="dk1" bg2="lt2" tx2="dk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 id="2147484018" r:id="rId12"/>
    <p:sldLayoutId id="2147484019" r:id="rId13"/>
    <p:sldLayoutId id="2147484020" r:id="rId14"/>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AA1A5B4-4746-76A4-8CA6-88413FD35D93}"/>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8497D27-44BF-7859-00FB-5CC34DC0EF55}"/>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5E7A2F6-01F7-44D4-4CE3-5B7CC67875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defRPr>
            </a:lvl1pPr>
          </a:lstStyle>
          <a:p>
            <a:pPr>
              <a:defRPr/>
            </a:pPr>
            <a:fld id="{44EB7BB3-3B56-49D5-8131-952BCC877C90}" type="datetimeFigureOut">
              <a:rPr lang="en-US"/>
              <a:pPr>
                <a:defRPr/>
              </a:pPr>
              <a:t>7/3/2024</a:t>
            </a:fld>
            <a:endParaRPr lang="en-US" dirty="0"/>
          </a:p>
        </p:txBody>
      </p:sp>
      <p:sp>
        <p:nvSpPr>
          <p:cNvPr id="5" name="Footer Placeholder 4">
            <a:extLst>
              <a:ext uri="{FF2B5EF4-FFF2-40B4-BE49-F238E27FC236}">
                <a16:creationId xmlns:a16="http://schemas.microsoft.com/office/drawing/2014/main" id="{76FA6EFA-9B9D-10E5-CC75-80FAA4F396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defRPr>
            </a:lvl1pPr>
          </a:lstStyle>
          <a:p>
            <a:pPr>
              <a:defRPr/>
            </a:pPr>
            <a:endParaRPr lang="en-US"/>
          </a:p>
        </p:txBody>
      </p:sp>
      <p:sp>
        <p:nvSpPr>
          <p:cNvPr id="6" name="Slide Number Placeholder 5">
            <a:extLst>
              <a:ext uri="{FF2B5EF4-FFF2-40B4-BE49-F238E27FC236}">
                <a16:creationId xmlns:a16="http://schemas.microsoft.com/office/drawing/2014/main" id="{FFE9484D-76C8-DC7D-E07B-E22182BF4379}"/>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10065AD7-151B-4908-8B8A-49E03EEFD331}" type="slidenum">
              <a:rPr lang="en-US" altLang="en-US"/>
              <a:pPr>
                <a:defRPr/>
              </a:pPr>
              <a:t>‹#›</a:t>
            </a:fld>
            <a:endParaRPr lang="en-US" altLang="en-US"/>
          </a:p>
        </p:txBody>
      </p:sp>
    </p:spTree>
    <p:extLst>
      <p:ext uri="{BB962C8B-B14F-4D97-AF65-F5344CB8AC3E}">
        <p14:creationId xmlns:p14="http://schemas.microsoft.com/office/powerpoint/2010/main" val="2943664386"/>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 id="2147484033" r:id="rId12"/>
    <p:sldLayoutId id="2147484034" r:id="rId13"/>
  </p:sldLayoutIdLst>
  <p:transition spd="slow">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FDDAC5ED-13D1-C63D-C267-785020D5566B}"/>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13D98D8C-1714-6C7D-BCAF-CE0DCBD6A186}"/>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4481142-A696-65F4-3F2E-3119C703D3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defRPr>
            </a:lvl1pPr>
          </a:lstStyle>
          <a:p>
            <a:pPr>
              <a:defRPr/>
            </a:pPr>
            <a:fld id="{131D2888-479D-4B5A-B209-36459AD21FDA}" type="datetimeFigureOut">
              <a:rPr lang="en-US"/>
              <a:pPr>
                <a:defRPr/>
              </a:pPr>
              <a:t>7/3/2024</a:t>
            </a:fld>
            <a:endParaRPr lang="en-US" dirty="0"/>
          </a:p>
        </p:txBody>
      </p:sp>
      <p:sp>
        <p:nvSpPr>
          <p:cNvPr id="5" name="Footer Placeholder 4">
            <a:extLst>
              <a:ext uri="{FF2B5EF4-FFF2-40B4-BE49-F238E27FC236}">
                <a16:creationId xmlns:a16="http://schemas.microsoft.com/office/drawing/2014/main" id="{D7F4D425-0AF9-8265-E5D9-5FA9762842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defRPr>
            </a:lvl1pPr>
          </a:lstStyle>
          <a:p>
            <a:pPr>
              <a:defRPr/>
            </a:pPr>
            <a:endParaRPr lang="en-US"/>
          </a:p>
        </p:txBody>
      </p:sp>
      <p:sp>
        <p:nvSpPr>
          <p:cNvPr id="6" name="Slide Number Placeholder 5">
            <a:extLst>
              <a:ext uri="{FF2B5EF4-FFF2-40B4-BE49-F238E27FC236}">
                <a16:creationId xmlns:a16="http://schemas.microsoft.com/office/drawing/2014/main" id="{5536CBA6-718B-8143-CBE2-3F1C4FF164E8}"/>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9C1A2DF1-8FE6-4EB9-980B-C79F2F44580D}" type="slidenum">
              <a:rPr lang="en-US" altLang="en-US"/>
              <a:pPr>
                <a:defRPr/>
              </a:pPr>
              <a:t>‹#›</a:t>
            </a:fld>
            <a:endParaRPr lang="en-US" altLang="en-US"/>
          </a:p>
        </p:txBody>
      </p:sp>
    </p:spTree>
    <p:extLst>
      <p:ext uri="{BB962C8B-B14F-4D97-AF65-F5344CB8AC3E}">
        <p14:creationId xmlns:p14="http://schemas.microsoft.com/office/powerpoint/2010/main" val="352281374"/>
      </p:ext>
    </p:extLst>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 id="2147484047" r:id="rId12"/>
    <p:sldLayoutId id="2147484048" r:id="rId13"/>
  </p:sldLayoutIdLst>
  <p:transition spd="slow">
    <p:fade/>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4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tiff"/></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6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60.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56.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69.xml"/><Relationship Id="rId5" Type="http://schemas.openxmlformats.org/officeDocument/2006/relationships/image" Target="../media/image16.jpeg"/><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69.xml"/><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4.xml"/><Relationship Id="rId1" Type="http://schemas.openxmlformats.org/officeDocument/2006/relationships/slideLayout" Target="../slideLayouts/slideLayout69.xml"/><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5.xml"/><Relationship Id="rId1" Type="http://schemas.openxmlformats.org/officeDocument/2006/relationships/slideLayout" Target="../slideLayouts/slideLayout6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tiff"/></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6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tiff"/></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7C3008-846F-42DC-B5C2-B6DC7B2242A1}"/>
              </a:ext>
            </a:extLst>
          </p:cNvPr>
          <p:cNvSpPr txBox="1"/>
          <p:nvPr/>
        </p:nvSpPr>
        <p:spPr>
          <a:xfrm>
            <a:off x="-227419" y="2329269"/>
            <a:ext cx="8426303" cy="1323439"/>
          </a:xfrm>
          <a:prstGeom prst="rect">
            <a:avLst/>
          </a:prstGeom>
          <a:noFill/>
        </p:spPr>
        <p:txBody>
          <a:bodyPr wrap="square" lIns="91440" tIns="45720" rIns="91440" bIns="45720" anchor="t">
            <a:spAutoFit/>
          </a:bodyPr>
          <a:lstStyle/>
          <a:p>
            <a:pPr algn="ctr" eaLnBrk="1" fontAlgn="auto" hangingPunct="1">
              <a:spcBef>
                <a:spcPts val="0"/>
              </a:spcBef>
              <a:spcAft>
                <a:spcPts val="0"/>
              </a:spcAft>
              <a:defRPr/>
            </a:pPr>
            <a:r>
              <a:rPr lang="en-US" sz="4000" spc="-20" dirty="0">
                <a:latin typeface="Helvetica Neue"/>
                <a:cs typeface="Helvetica Neue"/>
              </a:rPr>
              <a:t>CORAYVAC</a:t>
            </a:r>
            <a:r>
              <a:rPr lang="en-US" sz="4000" spc="-20" baseline="30000" dirty="0">
                <a:latin typeface="Helvetica Neue"/>
                <a:cs typeface="Helvetica Neue"/>
              </a:rPr>
              <a:t>®</a:t>
            </a:r>
            <a:r>
              <a:rPr lang="en-US" sz="4000" spc="-20" dirty="0">
                <a:latin typeface="Helvetica Neue"/>
                <a:cs typeface="Helvetica Neue"/>
              </a:rPr>
              <a:t> and Unitary</a:t>
            </a:r>
            <a:endParaRPr lang="en-US" dirty="0"/>
          </a:p>
          <a:p>
            <a:pPr algn="ctr">
              <a:spcBef>
                <a:spcPts val="0"/>
              </a:spcBef>
              <a:spcAft>
                <a:spcPts val="0"/>
              </a:spcAft>
              <a:defRPr/>
            </a:pPr>
            <a:r>
              <a:rPr lang="en-US" sz="4000" spc="-20" dirty="0">
                <a:latin typeface="Helvetica Neue"/>
                <a:cs typeface="Helvetica Neue"/>
              </a:rPr>
              <a:t>Layout and Design</a:t>
            </a:r>
            <a:endParaRPr lang="en-US" dirty="0"/>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050">
            <a:extLst>
              <a:ext uri="{FF2B5EF4-FFF2-40B4-BE49-F238E27FC236}">
                <a16:creationId xmlns:a16="http://schemas.microsoft.com/office/drawing/2014/main" id="{CB81191D-2F54-49FF-AC72-176382551820}"/>
              </a:ext>
            </a:extLst>
          </p:cNvPr>
          <p:cNvSpPr>
            <a:spLocks noGrp="1" noChangeArrowheads="1"/>
          </p:cNvSpPr>
          <p:nvPr>
            <p:ph type="title"/>
          </p:nvPr>
        </p:nvSpPr>
        <p:spPr>
          <a:xfrm>
            <a:off x="952500" y="-152400"/>
            <a:ext cx="10287000" cy="1143000"/>
          </a:xfrm>
        </p:spPr>
        <p:txBody>
          <a:bodyPr rtlCol="0">
            <a:normAutofit/>
          </a:bodyPr>
          <a:lstStyle/>
          <a:p>
            <a:pPr algn="ctr" eaLnBrk="1" fontAlgn="auto" hangingPunct="1">
              <a:spcAft>
                <a:spcPts val="0"/>
              </a:spcAft>
              <a:defRPr/>
            </a:pPr>
            <a:r>
              <a:rPr lang="en-US" altLang="en-US" sz="4000" b="1" dirty="0">
                <a:solidFill>
                  <a:schemeClr val="tx1">
                    <a:lumMod val="65000"/>
                    <a:lumOff val="35000"/>
                  </a:schemeClr>
                </a:solidFill>
                <a:latin typeface="Arial Narrow" panose="020B0606020202030204" pitchFamily="34" charset="0"/>
              </a:rPr>
              <a:t>Pump Capacity at Altitude</a:t>
            </a:r>
          </a:p>
        </p:txBody>
      </p:sp>
      <p:pic>
        <p:nvPicPr>
          <p:cNvPr id="64515" name="Picture 1">
            <a:extLst>
              <a:ext uri="{FF2B5EF4-FFF2-40B4-BE49-F238E27FC236}">
                <a16:creationId xmlns:a16="http://schemas.microsoft.com/office/drawing/2014/main" id="{FA24176D-840F-46DE-8B13-C40EF9F6391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81300" y="685800"/>
            <a:ext cx="662940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FE0D0CE3-7EC6-46BF-9A11-19F5DBF301E9}"/>
              </a:ext>
            </a:extLst>
          </p:cNvPr>
          <p:cNvSpPr>
            <a:spLocks noChangeArrowheads="1"/>
          </p:cNvSpPr>
          <p:nvPr/>
        </p:nvSpPr>
        <p:spPr bwMode="auto">
          <a:xfrm>
            <a:off x="952500" y="914400"/>
            <a:ext cx="36195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defRPr/>
            </a:pPr>
            <a:r>
              <a:rPr lang="en-US" altLang="en-US" sz="4000" b="1" dirty="0">
                <a:solidFill>
                  <a:schemeClr val="tx1">
                    <a:lumMod val="65000"/>
                    <a:lumOff val="35000"/>
                  </a:schemeClr>
                </a:solidFill>
                <a:latin typeface="Arial Narrow" panose="020B0606020202030204" pitchFamily="34" charset="0"/>
              </a:rPr>
              <a:t>Vacuum Loss</a:t>
            </a:r>
          </a:p>
          <a:p>
            <a:pPr algn="ctr">
              <a:lnSpc>
                <a:spcPct val="100000"/>
              </a:lnSpc>
              <a:spcBef>
                <a:spcPct val="0"/>
              </a:spcBef>
              <a:buFontTx/>
              <a:buNone/>
              <a:defRPr/>
            </a:pPr>
            <a:r>
              <a:rPr lang="en-US" altLang="en-US" sz="4000" b="1" dirty="0">
                <a:solidFill>
                  <a:schemeClr val="tx1">
                    <a:lumMod val="65000"/>
                    <a:lumOff val="35000"/>
                  </a:schemeClr>
                </a:solidFill>
                <a:latin typeface="Arial Narrow" panose="020B0606020202030204" pitchFamily="34" charset="0"/>
              </a:rPr>
              <a:t>For 4” Shared Tailpipe</a:t>
            </a:r>
            <a:endParaRPr lang="en-US" altLang="en-US" sz="2400" dirty="0">
              <a:solidFill>
                <a:schemeClr val="tx1">
                  <a:lumMod val="65000"/>
                  <a:lumOff val="35000"/>
                </a:schemeClr>
              </a:solidFill>
              <a:latin typeface="Arial" panose="020B0604020202020204" pitchFamily="34" charset="0"/>
            </a:endParaRPr>
          </a:p>
        </p:txBody>
      </p:sp>
      <p:pic>
        <p:nvPicPr>
          <p:cNvPr id="66563" name="Picture 3" descr="flow chart">
            <a:extLst>
              <a:ext uri="{FF2B5EF4-FFF2-40B4-BE49-F238E27FC236}">
                <a16:creationId xmlns:a16="http://schemas.microsoft.com/office/drawing/2014/main" id="{CA8C8F05-B444-409E-ACC0-B075A31C00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0"/>
            <a:ext cx="5397500" cy="615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4" name="Rectangle 2">
            <a:extLst>
              <a:ext uri="{FF2B5EF4-FFF2-40B4-BE49-F238E27FC236}">
                <a16:creationId xmlns:a16="http://schemas.microsoft.com/office/drawing/2014/main" id="{EBBA0ECE-816E-4FD3-92FD-C8AC8CF5606D}"/>
              </a:ext>
            </a:extLst>
          </p:cNvPr>
          <p:cNvSpPr>
            <a:spLocks noGrp="1" noChangeArrowheads="1"/>
          </p:cNvSpPr>
          <p:nvPr>
            <p:ph type="title"/>
          </p:nvPr>
        </p:nvSpPr>
        <p:spPr>
          <a:xfrm>
            <a:off x="1552575" y="381000"/>
            <a:ext cx="8743950" cy="1104900"/>
          </a:xfrm>
        </p:spPr>
        <p:txBody>
          <a:bodyPr rtlCol="0">
            <a:normAutofit/>
          </a:bodyPr>
          <a:lstStyle/>
          <a:p>
            <a:pPr algn="ctr" eaLnBrk="1" fontAlgn="auto" hangingPunct="1">
              <a:spcAft>
                <a:spcPts val="0"/>
              </a:spcAft>
              <a:defRPr/>
            </a:pPr>
            <a:r>
              <a:rPr lang="en-US" altLang="en-US" b="1" dirty="0">
                <a:solidFill>
                  <a:schemeClr val="tx1">
                    <a:lumMod val="65000"/>
                    <a:lumOff val="35000"/>
                  </a:schemeClr>
                </a:solidFill>
                <a:effectLst>
                  <a:outerShdw blurRad="38100" dist="38100" dir="2700000" algn="tl">
                    <a:srgbClr val="C0C0C0"/>
                  </a:outerShdw>
                </a:effectLst>
                <a:latin typeface="Arial Narrow" panose="020B0606020202030204" pitchFamily="34" charset="0"/>
              </a:rPr>
              <a:t>Clearances to Combustibles</a:t>
            </a:r>
          </a:p>
        </p:txBody>
      </p:sp>
      <p:sp>
        <p:nvSpPr>
          <p:cNvPr id="26627" name="Text Box 3">
            <a:extLst>
              <a:ext uri="{FF2B5EF4-FFF2-40B4-BE49-F238E27FC236}">
                <a16:creationId xmlns:a16="http://schemas.microsoft.com/office/drawing/2014/main" id="{267A544A-4A88-4F5F-8116-68188F46F764}"/>
              </a:ext>
            </a:extLst>
          </p:cNvPr>
          <p:cNvSpPr txBox="1">
            <a:spLocks noChangeArrowheads="1"/>
          </p:cNvSpPr>
          <p:nvPr/>
        </p:nvSpPr>
        <p:spPr bwMode="auto">
          <a:xfrm>
            <a:off x="1676400" y="1524000"/>
            <a:ext cx="9067800" cy="415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50000"/>
              </a:spcBef>
              <a:buFontTx/>
              <a:buNone/>
              <a:defRPr/>
            </a:pPr>
            <a:r>
              <a:rPr lang="en-US" altLang="en-US" b="1" dirty="0">
                <a:solidFill>
                  <a:schemeClr val="tx1">
                    <a:lumMod val="65000"/>
                    <a:lumOff val="35000"/>
                  </a:schemeClr>
                </a:solidFill>
                <a:latin typeface="Arial Narrow" panose="020B0606020202030204" pitchFamily="34" charset="0"/>
              </a:rPr>
              <a:t>Have non-stationary items been considered when laying out heaters? See Installation, Operation and Service Manual.</a:t>
            </a:r>
          </a:p>
          <a:p>
            <a:pPr lvl="1">
              <a:lnSpc>
                <a:spcPct val="100000"/>
              </a:lnSpc>
              <a:spcBef>
                <a:spcPct val="50000"/>
              </a:spcBef>
              <a:buFont typeface="Wingdings" panose="05000000000000000000" pitchFamily="2" charset="2"/>
              <a:buChar char="ü"/>
              <a:defRPr/>
            </a:pPr>
            <a:r>
              <a:rPr lang="en-US" altLang="en-US" sz="2800" b="1" dirty="0">
                <a:solidFill>
                  <a:schemeClr val="tx1">
                    <a:lumMod val="65000"/>
                    <a:lumOff val="35000"/>
                  </a:schemeClr>
                </a:solidFill>
                <a:latin typeface="Arial Narrow" panose="020B0606020202030204" pitchFamily="34" charset="0"/>
              </a:rPr>
              <a:t>Garage Doors – Do not place heaters above areas occupied by open overhead doors</a:t>
            </a:r>
          </a:p>
          <a:p>
            <a:pPr lvl="1">
              <a:lnSpc>
                <a:spcPct val="100000"/>
              </a:lnSpc>
              <a:spcBef>
                <a:spcPct val="50000"/>
              </a:spcBef>
              <a:buFont typeface="Wingdings" panose="05000000000000000000" pitchFamily="2" charset="2"/>
              <a:buChar char="ü"/>
              <a:defRPr/>
            </a:pPr>
            <a:r>
              <a:rPr lang="en-US" altLang="en-US" sz="2800" b="1" dirty="0">
                <a:solidFill>
                  <a:schemeClr val="tx1">
                    <a:lumMod val="65000"/>
                    <a:lumOff val="35000"/>
                  </a:schemeClr>
                </a:solidFill>
                <a:latin typeface="Arial Narrow" panose="020B0606020202030204" pitchFamily="34" charset="0"/>
              </a:rPr>
              <a:t>Vehicle Lifts – Do not place heaters directly above lifts, since clearances diminish as the lift rises</a:t>
            </a:r>
          </a:p>
          <a:p>
            <a:pPr lvl="1">
              <a:lnSpc>
                <a:spcPct val="100000"/>
              </a:lnSpc>
              <a:spcBef>
                <a:spcPct val="50000"/>
              </a:spcBef>
              <a:buFont typeface="Wingdings" panose="05000000000000000000" pitchFamily="2" charset="2"/>
              <a:buChar char="ü"/>
              <a:defRPr/>
            </a:pPr>
            <a:r>
              <a:rPr lang="en-US" altLang="en-US" sz="2800" b="1" dirty="0">
                <a:solidFill>
                  <a:schemeClr val="tx1">
                    <a:lumMod val="65000"/>
                    <a:lumOff val="35000"/>
                  </a:schemeClr>
                </a:solidFill>
                <a:latin typeface="Arial Narrow" panose="020B0606020202030204" pitchFamily="34" charset="0"/>
              </a:rPr>
              <a:t>Movable Cranes – Shielding may be required above movable (or even stationary) cranes</a:t>
            </a:r>
          </a:p>
        </p:txBody>
      </p:sp>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Rectangle 2">
            <a:extLst>
              <a:ext uri="{FF2B5EF4-FFF2-40B4-BE49-F238E27FC236}">
                <a16:creationId xmlns:a16="http://schemas.microsoft.com/office/drawing/2014/main" id="{8921163A-00DA-4240-82FE-5F7A4969BD2B}"/>
              </a:ext>
            </a:extLst>
          </p:cNvPr>
          <p:cNvSpPr>
            <a:spLocks noGrp="1" noChangeArrowheads="1"/>
          </p:cNvSpPr>
          <p:nvPr>
            <p:ph type="title"/>
          </p:nvPr>
        </p:nvSpPr>
        <p:spPr>
          <a:xfrm>
            <a:off x="1828800" y="127000"/>
            <a:ext cx="8743950" cy="914400"/>
          </a:xfrm>
        </p:spPr>
        <p:txBody>
          <a:bodyPr rtlCol="0">
            <a:normAutofit/>
          </a:bodyPr>
          <a:lstStyle/>
          <a:p>
            <a:pPr algn="ctr" eaLnBrk="1" fontAlgn="auto" hangingPunct="1">
              <a:spcAft>
                <a:spcPts val="0"/>
              </a:spcAft>
              <a:defRPr/>
            </a:pPr>
            <a:r>
              <a:rPr lang="en-US" altLang="en-US" sz="4800" b="1" dirty="0">
                <a:solidFill>
                  <a:schemeClr val="tx1">
                    <a:lumMod val="65000"/>
                    <a:lumOff val="35000"/>
                  </a:schemeClr>
                </a:solidFill>
                <a:effectLst>
                  <a:outerShdw blurRad="38100" dist="38100" dir="2700000" algn="tl">
                    <a:srgbClr val="C0C0C0"/>
                  </a:outerShdw>
                </a:effectLst>
                <a:latin typeface="Arial Narrow" panose="020B0606020202030204" pitchFamily="34" charset="0"/>
              </a:rPr>
              <a:t>Mixing Burners</a:t>
            </a:r>
          </a:p>
        </p:txBody>
      </p:sp>
      <p:sp>
        <p:nvSpPr>
          <p:cNvPr id="70659" name="Rectangle 3">
            <a:extLst>
              <a:ext uri="{FF2B5EF4-FFF2-40B4-BE49-F238E27FC236}">
                <a16:creationId xmlns:a16="http://schemas.microsoft.com/office/drawing/2014/main" id="{CB37AF5E-92A0-461A-BE92-F915A3BF426C}"/>
              </a:ext>
            </a:extLst>
          </p:cNvPr>
          <p:cNvSpPr>
            <a:spLocks noChangeArrowheads="1"/>
          </p:cNvSpPr>
          <p:nvPr/>
        </p:nvSpPr>
        <p:spPr bwMode="auto">
          <a:xfrm>
            <a:off x="7418388" y="5689600"/>
            <a:ext cx="1000125"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600" b="1">
                <a:latin typeface="Times New Roman" panose="02020603050405020304" pitchFamily="18" charset="0"/>
              </a:rPr>
              <a:t>End Vent</a:t>
            </a:r>
          </a:p>
        </p:txBody>
      </p:sp>
      <p:sp>
        <p:nvSpPr>
          <p:cNvPr id="70660" name="Rectangle 4">
            <a:extLst>
              <a:ext uri="{FF2B5EF4-FFF2-40B4-BE49-F238E27FC236}">
                <a16:creationId xmlns:a16="http://schemas.microsoft.com/office/drawing/2014/main" id="{49C53B29-54C7-4A11-AA5D-48466D249791}"/>
              </a:ext>
            </a:extLst>
          </p:cNvPr>
          <p:cNvSpPr>
            <a:spLocks noChangeArrowheads="1"/>
          </p:cNvSpPr>
          <p:nvPr/>
        </p:nvSpPr>
        <p:spPr bwMode="auto">
          <a:xfrm>
            <a:off x="3214688" y="5688013"/>
            <a:ext cx="1000125"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600" b="1">
                <a:latin typeface="Times New Roman" panose="02020603050405020304" pitchFamily="18" charset="0"/>
              </a:rPr>
              <a:t>End Vent</a:t>
            </a:r>
          </a:p>
        </p:txBody>
      </p:sp>
      <p:sp>
        <p:nvSpPr>
          <p:cNvPr id="70661" name="AutoShape 5">
            <a:extLst>
              <a:ext uri="{FF2B5EF4-FFF2-40B4-BE49-F238E27FC236}">
                <a16:creationId xmlns:a16="http://schemas.microsoft.com/office/drawing/2014/main" id="{C6497541-FDDD-4E46-9CDA-2570E164B4E2}"/>
              </a:ext>
            </a:extLst>
          </p:cNvPr>
          <p:cNvSpPr>
            <a:spLocks noChangeArrowheads="1"/>
          </p:cNvSpPr>
          <p:nvPr/>
        </p:nvSpPr>
        <p:spPr bwMode="auto">
          <a:xfrm>
            <a:off x="3578225" y="5403850"/>
            <a:ext cx="312738" cy="277813"/>
          </a:xfrm>
          <a:prstGeom prst="triangle">
            <a:avLst>
              <a:gd name="adj" fmla="val 49977"/>
            </a:avLst>
          </a:prstGeom>
          <a:solidFill>
            <a:schemeClr val="tx1"/>
          </a:solidFill>
          <a:ln w="12700">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2400">
              <a:latin typeface="Arial" panose="020B0604020202020204" pitchFamily="34" charset="0"/>
            </a:endParaRPr>
          </a:p>
        </p:txBody>
      </p:sp>
      <p:sp>
        <p:nvSpPr>
          <p:cNvPr id="70662" name="AutoShape 6">
            <a:extLst>
              <a:ext uri="{FF2B5EF4-FFF2-40B4-BE49-F238E27FC236}">
                <a16:creationId xmlns:a16="http://schemas.microsoft.com/office/drawing/2014/main" id="{ADE34446-F44E-4C43-AA36-A003E4BDFDFC}"/>
              </a:ext>
            </a:extLst>
          </p:cNvPr>
          <p:cNvSpPr>
            <a:spLocks noChangeArrowheads="1"/>
          </p:cNvSpPr>
          <p:nvPr/>
        </p:nvSpPr>
        <p:spPr bwMode="auto">
          <a:xfrm>
            <a:off x="3578225" y="2935288"/>
            <a:ext cx="312738" cy="277812"/>
          </a:xfrm>
          <a:prstGeom prst="triangle">
            <a:avLst>
              <a:gd name="adj" fmla="val 49977"/>
            </a:avLst>
          </a:prstGeom>
          <a:solidFill>
            <a:schemeClr val="tx1"/>
          </a:solidFill>
          <a:ln w="12700">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2400">
              <a:latin typeface="Arial" panose="020B0604020202020204" pitchFamily="34" charset="0"/>
            </a:endParaRPr>
          </a:p>
        </p:txBody>
      </p:sp>
      <p:sp>
        <p:nvSpPr>
          <p:cNvPr id="70663" name="AutoShape 7">
            <a:extLst>
              <a:ext uri="{FF2B5EF4-FFF2-40B4-BE49-F238E27FC236}">
                <a16:creationId xmlns:a16="http://schemas.microsoft.com/office/drawing/2014/main" id="{404A7469-2929-4DD4-BBAC-85780F0119FA}"/>
              </a:ext>
            </a:extLst>
          </p:cNvPr>
          <p:cNvSpPr>
            <a:spLocks noChangeArrowheads="1"/>
          </p:cNvSpPr>
          <p:nvPr/>
        </p:nvSpPr>
        <p:spPr bwMode="auto">
          <a:xfrm>
            <a:off x="3578225" y="4168775"/>
            <a:ext cx="312738" cy="279400"/>
          </a:xfrm>
          <a:prstGeom prst="triangle">
            <a:avLst>
              <a:gd name="adj" fmla="val 49977"/>
            </a:avLst>
          </a:prstGeom>
          <a:solidFill>
            <a:schemeClr val="tx1"/>
          </a:solidFill>
          <a:ln w="12700">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2400">
              <a:latin typeface="Arial" panose="020B0604020202020204" pitchFamily="34" charset="0"/>
            </a:endParaRPr>
          </a:p>
        </p:txBody>
      </p:sp>
      <p:sp>
        <p:nvSpPr>
          <p:cNvPr id="70664" name="Line 8">
            <a:extLst>
              <a:ext uri="{FF2B5EF4-FFF2-40B4-BE49-F238E27FC236}">
                <a16:creationId xmlns:a16="http://schemas.microsoft.com/office/drawing/2014/main" id="{9141D37B-FBAD-4B6B-9F0A-6C1CD245B218}"/>
              </a:ext>
            </a:extLst>
          </p:cNvPr>
          <p:cNvSpPr>
            <a:spLocks noChangeShapeType="1"/>
          </p:cNvSpPr>
          <p:nvPr/>
        </p:nvSpPr>
        <p:spPr bwMode="auto">
          <a:xfrm>
            <a:off x="3733800" y="4452938"/>
            <a:ext cx="0" cy="944562"/>
          </a:xfrm>
          <a:prstGeom prst="line">
            <a:avLst/>
          </a:prstGeom>
          <a:noFill/>
          <a:ln w="47625">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665" name="Line 9">
            <a:extLst>
              <a:ext uri="{FF2B5EF4-FFF2-40B4-BE49-F238E27FC236}">
                <a16:creationId xmlns:a16="http://schemas.microsoft.com/office/drawing/2014/main" id="{4C0BE9BD-C2A9-44DC-BCF2-0CB41F5E68AE}"/>
              </a:ext>
            </a:extLst>
          </p:cNvPr>
          <p:cNvSpPr>
            <a:spLocks noChangeShapeType="1"/>
          </p:cNvSpPr>
          <p:nvPr/>
        </p:nvSpPr>
        <p:spPr bwMode="auto">
          <a:xfrm>
            <a:off x="3733800" y="3219450"/>
            <a:ext cx="0" cy="942975"/>
          </a:xfrm>
          <a:prstGeom prst="line">
            <a:avLst/>
          </a:prstGeom>
          <a:noFill/>
          <a:ln w="47625">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666" name="Line 10">
            <a:extLst>
              <a:ext uri="{FF2B5EF4-FFF2-40B4-BE49-F238E27FC236}">
                <a16:creationId xmlns:a16="http://schemas.microsoft.com/office/drawing/2014/main" id="{FAF8B194-1830-461D-8FD9-3994CDEBC9EA}"/>
              </a:ext>
            </a:extLst>
          </p:cNvPr>
          <p:cNvSpPr>
            <a:spLocks noChangeShapeType="1"/>
          </p:cNvSpPr>
          <p:nvPr/>
        </p:nvSpPr>
        <p:spPr bwMode="auto">
          <a:xfrm>
            <a:off x="3733800" y="1041400"/>
            <a:ext cx="0" cy="944563"/>
          </a:xfrm>
          <a:prstGeom prst="line">
            <a:avLst/>
          </a:prstGeom>
          <a:noFill/>
          <a:ln w="25400">
            <a:solidFill>
              <a:srgbClr val="6600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667" name="Line 11">
            <a:extLst>
              <a:ext uri="{FF2B5EF4-FFF2-40B4-BE49-F238E27FC236}">
                <a16:creationId xmlns:a16="http://schemas.microsoft.com/office/drawing/2014/main" id="{DB14A68A-B004-4CEC-89AA-8A0998B6BA7C}"/>
              </a:ext>
            </a:extLst>
          </p:cNvPr>
          <p:cNvSpPr>
            <a:spLocks noChangeShapeType="1"/>
          </p:cNvSpPr>
          <p:nvPr/>
        </p:nvSpPr>
        <p:spPr bwMode="auto">
          <a:xfrm>
            <a:off x="3733800" y="1985963"/>
            <a:ext cx="0" cy="944562"/>
          </a:xfrm>
          <a:prstGeom prst="line">
            <a:avLst/>
          </a:prstGeom>
          <a:noFill/>
          <a:ln w="47625">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668" name="AutoShape 12">
            <a:extLst>
              <a:ext uri="{FF2B5EF4-FFF2-40B4-BE49-F238E27FC236}">
                <a16:creationId xmlns:a16="http://schemas.microsoft.com/office/drawing/2014/main" id="{D6AD4351-C3DD-49C4-BF92-652F16A57C70}"/>
              </a:ext>
            </a:extLst>
          </p:cNvPr>
          <p:cNvSpPr>
            <a:spLocks noChangeArrowheads="1"/>
          </p:cNvSpPr>
          <p:nvPr/>
        </p:nvSpPr>
        <p:spPr bwMode="auto">
          <a:xfrm>
            <a:off x="7743825" y="5403850"/>
            <a:ext cx="312738" cy="277813"/>
          </a:xfrm>
          <a:prstGeom prst="triangle">
            <a:avLst>
              <a:gd name="adj" fmla="val 49977"/>
            </a:avLst>
          </a:prstGeom>
          <a:solidFill>
            <a:schemeClr val="tx1"/>
          </a:solidFill>
          <a:ln w="12700">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2400">
              <a:latin typeface="Arial" panose="020B0604020202020204" pitchFamily="34" charset="0"/>
            </a:endParaRPr>
          </a:p>
        </p:txBody>
      </p:sp>
      <p:sp>
        <p:nvSpPr>
          <p:cNvPr id="70669" name="AutoShape 13">
            <a:extLst>
              <a:ext uri="{FF2B5EF4-FFF2-40B4-BE49-F238E27FC236}">
                <a16:creationId xmlns:a16="http://schemas.microsoft.com/office/drawing/2014/main" id="{8397FC70-4600-43EB-B2A0-AF532CC937C1}"/>
              </a:ext>
            </a:extLst>
          </p:cNvPr>
          <p:cNvSpPr>
            <a:spLocks noChangeArrowheads="1"/>
          </p:cNvSpPr>
          <p:nvPr/>
        </p:nvSpPr>
        <p:spPr bwMode="auto">
          <a:xfrm>
            <a:off x="7743825" y="2935288"/>
            <a:ext cx="312738" cy="277812"/>
          </a:xfrm>
          <a:prstGeom prst="triangle">
            <a:avLst>
              <a:gd name="adj" fmla="val 49977"/>
            </a:avLst>
          </a:prstGeom>
          <a:solidFill>
            <a:schemeClr val="tx1"/>
          </a:solidFill>
          <a:ln w="12700">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2400">
              <a:latin typeface="Arial" panose="020B0604020202020204" pitchFamily="34" charset="0"/>
            </a:endParaRPr>
          </a:p>
        </p:txBody>
      </p:sp>
      <p:sp>
        <p:nvSpPr>
          <p:cNvPr id="70670" name="AutoShape 14">
            <a:extLst>
              <a:ext uri="{FF2B5EF4-FFF2-40B4-BE49-F238E27FC236}">
                <a16:creationId xmlns:a16="http://schemas.microsoft.com/office/drawing/2014/main" id="{AE7A913A-1AA3-4952-BB2D-F3B65E3268FE}"/>
              </a:ext>
            </a:extLst>
          </p:cNvPr>
          <p:cNvSpPr>
            <a:spLocks noChangeArrowheads="1"/>
          </p:cNvSpPr>
          <p:nvPr/>
        </p:nvSpPr>
        <p:spPr bwMode="auto">
          <a:xfrm>
            <a:off x="7743825" y="4168775"/>
            <a:ext cx="312738" cy="279400"/>
          </a:xfrm>
          <a:prstGeom prst="triangle">
            <a:avLst>
              <a:gd name="adj" fmla="val 49977"/>
            </a:avLst>
          </a:prstGeom>
          <a:solidFill>
            <a:schemeClr val="tx1"/>
          </a:solidFill>
          <a:ln w="12700">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2400">
              <a:latin typeface="Arial" panose="020B0604020202020204" pitchFamily="34" charset="0"/>
            </a:endParaRPr>
          </a:p>
        </p:txBody>
      </p:sp>
      <p:sp>
        <p:nvSpPr>
          <p:cNvPr id="70671" name="Line 15">
            <a:extLst>
              <a:ext uri="{FF2B5EF4-FFF2-40B4-BE49-F238E27FC236}">
                <a16:creationId xmlns:a16="http://schemas.microsoft.com/office/drawing/2014/main" id="{F4F6B80C-126C-4176-94C7-FD3D5344A8B1}"/>
              </a:ext>
            </a:extLst>
          </p:cNvPr>
          <p:cNvSpPr>
            <a:spLocks noChangeShapeType="1"/>
          </p:cNvSpPr>
          <p:nvPr/>
        </p:nvSpPr>
        <p:spPr bwMode="auto">
          <a:xfrm>
            <a:off x="7900988" y="4452938"/>
            <a:ext cx="0" cy="944562"/>
          </a:xfrm>
          <a:prstGeom prst="line">
            <a:avLst/>
          </a:prstGeom>
          <a:noFill/>
          <a:ln w="47625">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672" name="Line 16">
            <a:extLst>
              <a:ext uri="{FF2B5EF4-FFF2-40B4-BE49-F238E27FC236}">
                <a16:creationId xmlns:a16="http://schemas.microsoft.com/office/drawing/2014/main" id="{CCD872A6-1759-4A28-84C8-88DB4D23A2B1}"/>
              </a:ext>
            </a:extLst>
          </p:cNvPr>
          <p:cNvSpPr>
            <a:spLocks noChangeShapeType="1"/>
          </p:cNvSpPr>
          <p:nvPr/>
        </p:nvSpPr>
        <p:spPr bwMode="auto">
          <a:xfrm>
            <a:off x="7900988" y="3219450"/>
            <a:ext cx="0" cy="942975"/>
          </a:xfrm>
          <a:prstGeom prst="line">
            <a:avLst/>
          </a:prstGeom>
          <a:noFill/>
          <a:ln w="47625">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673" name="Line 17">
            <a:extLst>
              <a:ext uri="{FF2B5EF4-FFF2-40B4-BE49-F238E27FC236}">
                <a16:creationId xmlns:a16="http://schemas.microsoft.com/office/drawing/2014/main" id="{759BBC1A-A771-4C4E-B73A-846F5CA1334A}"/>
              </a:ext>
            </a:extLst>
          </p:cNvPr>
          <p:cNvSpPr>
            <a:spLocks noChangeShapeType="1"/>
          </p:cNvSpPr>
          <p:nvPr/>
        </p:nvSpPr>
        <p:spPr bwMode="auto">
          <a:xfrm>
            <a:off x="7900988" y="1041400"/>
            <a:ext cx="0" cy="944563"/>
          </a:xfrm>
          <a:prstGeom prst="line">
            <a:avLst/>
          </a:prstGeom>
          <a:noFill/>
          <a:ln w="25400">
            <a:solidFill>
              <a:srgbClr val="6600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674" name="Line 18">
            <a:extLst>
              <a:ext uri="{FF2B5EF4-FFF2-40B4-BE49-F238E27FC236}">
                <a16:creationId xmlns:a16="http://schemas.microsoft.com/office/drawing/2014/main" id="{1071913A-F462-4188-959C-FC0ED6782348}"/>
              </a:ext>
            </a:extLst>
          </p:cNvPr>
          <p:cNvSpPr>
            <a:spLocks noChangeShapeType="1"/>
          </p:cNvSpPr>
          <p:nvPr/>
        </p:nvSpPr>
        <p:spPr bwMode="auto">
          <a:xfrm>
            <a:off x="7900988" y="1985963"/>
            <a:ext cx="0" cy="944562"/>
          </a:xfrm>
          <a:prstGeom prst="line">
            <a:avLst/>
          </a:prstGeom>
          <a:noFill/>
          <a:ln w="47625">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675" name="Line 19">
            <a:extLst>
              <a:ext uri="{FF2B5EF4-FFF2-40B4-BE49-F238E27FC236}">
                <a16:creationId xmlns:a16="http://schemas.microsoft.com/office/drawing/2014/main" id="{B7B056FC-748D-44AD-95C6-40BFEC78B6B7}"/>
              </a:ext>
            </a:extLst>
          </p:cNvPr>
          <p:cNvSpPr>
            <a:spLocks noChangeShapeType="1"/>
          </p:cNvSpPr>
          <p:nvPr/>
        </p:nvSpPr>
        <p:spPr bwMode="auto">
          <a:xfrm>
            <a:off x="3733800" y="1041400"/>
            <a:ext cx="2036763" cy="0"/>
          </a:xfrm>
          <a:prstGeom prst="line">
            <a:avLst/>
          </a:prstGeom>
          <a:noFill/>
          <a:ln w="25400">
            <a:solidFill>
              <a:srgbClr val="6600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676" name="Line 20">
            <a:extLst>
              <a:ext uri="{FF2B5EF4-FFF2-40B4-BE49-F238E27FC236}">
                <a16:creationId xmlns:a16="http://schemas.microsoft.com/office/drawing/2014/main" id="{3571BA88-4D56-442B-B037-47FFC75C91F0}"/>
              </a:ext>
            </a:extLst>
          </p:cNvPr>
          <p:cNvSpPr>
            <a:spLocks noChangeShapeType="1"/>
          </p:cNvSpPr>
          <p:nvPr/>
        </p:nvSpPr>
        <p:spPr bwMode="auto">
          <a:xfrm>
            <a:off x="5770563" y="1041400"/>
            <a:ext cx="2128837" cy="0"/>
          </a:xfrm>
          <a:prstGeom prst="line">
            <a:avLst/>
          </a:prstGeom>
          <a:noFill/>
          <a:ln w="25400">
            <a:solidFill>
              <a:srgbClr val="6600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677" name="Line 21">
            <a:extLst>
              <a:ext uri="{FF2B5EF4-FFF2-40B4-BE49-F238E27FC236}">
                <a16:creationId xmlns:a16="http://schemas.microsoft.com/office/drawing/2014/main" id="{EC03772D-93C5-477B-B226-EAE926CD2122}"/>
              </a:ext>
            </a:extLst>
          </p:cNvPr>
          <p:cNvSpPr>
            <a:spLocks noChangeShapeType="1"/>
          </p:cNvSpPr>
          <p:nvPr/>
        </p:nvSpPr>
        <p:spPr bwMode="auto">
          <a:xfrm>
            <a:off x="5367338" y="1041400"/>
            <a:ext cx="0" cy="0"/>
          </a:xfrm>
          <a:prstGeom prst="line">
            <a:avLst/>
          </a:prstGeom>
          <a:noFill/>
          <a:ln w="25400">
            <a:solidFill>
              <a:srgbClr val="6600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678" name="Line 22">
            <a:extLst>
              <a:ext uri="{FF2B5EF4-FFF2-40B4-BE49-F238E27FC236}">
                <a16:creationId xmlns:a16="http://schemas.microsoft.com/office/drawing/2014/main" id="{4A961613-4A9F-4FC1-BEF8-BB8B2B2F04BF}"/>
              </a:ext>
            </a:extLst>
          </p:cNvPr>
          <p:cNvSpPr>
            <a:spLocks noChangeShapeType="1"/>
          </p:cNvSpPr>
          <p:nvPr/>
        </p:nvSpPr>
        <p:spPr bwMode="auto">
          <a:xfrm>
            <a:off x="6265863" y="1041400"/>
            <a:ext cx="0" cy="0"/>
          </a:xfrm>
          <a:prstGeom prst="line">
            <a:avLst/>
          </a:prstGeom>
          <a:noFill/>
          <a:ln w="25400">
            <a:solidFill>
              <a:srgbClr val="6600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7914" name="Group 25">
            <a:extLst>
              <a:ext uri="{FF2B5EF4-FFF2-40B4-BE49-F238E27FC236}">
                <a16:creationId xmlns:a16="http://schemas.microsoft.com/office/drawing/2014/main" id="{C908C701-4418-4834-8B63-284113800834}"/>
              </a:ext>
            </a:extLst>
          </p:cNvPr>
          <p:cNvGrpSpPr>
            <a:grpSpLocks/>
          </p:cNvGrpSpPr>
          <p:nvPr/>
        </p:nvGrpSpPr>
        <p:grpSpPr bwMode="auto">
          <a:xfrm>
            <a:off x="5770562" y="1608744"/>
            <a:ext cx="312738" cy="206375"/>
            <a:chOff x="2884" y="4036"/>
            <a:chExt cx="184" cy="136"/>
          </a:xfrm>
          <a:solidFill>
            <a:schemeClr val="tx1"/>
          </a:solidFill>
        </p:grpSpPr>
        <p:sp>
          <p:nvSpPr>
            <p:cNvPr id="37924" name="Oval 26">
              <a:extLst>
                <a:ext uri="{FF2B5EF4-FFF2-40B4-BE49-F238E27FC236}">
                  <a16:creationId xmlns:a16="http://schemas.microsoft.com/office/drawing/2014/main" id="{6214A976-559C-4C1B-80D4-AC98F54CBDCA}"/>
                </a:ext>
              </a:extLst>
            </p:cNvPr>
            <p:cNvSpPr>
              <a:spLocks noChangeArrowheads="1"/>
            </p:cNvSpPr>
            <p:nvPr/>
          </p:nvSpPr>
          <p:spPr bwMode="auto">
            <a:xfrm>
              <a:off x="2884" y="4036"/>
              <a:ext cx="136" cy="136"/>
            </a:xfrm>
            <a:prstGeom prst="ellipse">
              <a:avLst/>
            </a:prstGeom>
            <a:grpFill/>
            <a:ln w="127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defRPr/>
              </a:pPr>
              <a:endParaRPr lang="en-US" altLang="en-US" sz="2400" dirty="0">
                <a:latin typeface="Arial" panose="020B0604020202020204" pitchFamily="34" charset="0"/>
              </a:endParaRPr>
            </a:p>
          </p:txBody>
        </p:sp>
        <p:sp>
          <p:nvSpPr>
            <p:cNvPr id="37925" name="Rectangle 27">
              <a:extLst>
                <a:ext uri="{FF2B5EF4-FFF2-40B4-BE49-F238E27FC236}">
                  <a16:creationId xmlns:a16="http://schemas.microsoft.com/office/drawing/2014/main" id="{3E84936A-DC97-4C2A-8BDB-FD0A2D17B071}"/>
                </a:ext>
              </a:extLst>
            </p:cNvPr>
            <p:cNvSpPr>
              <a:spLocks noChangeArrowheads="1"/>
            </p:cNvSpPr>
            <p:nvPr/>
          </p:nvSpPr>
          <p:spPr bwMode="auto">
            <a:xfrm>
              <a:off x="2932" y="4132"/>
              <a:ext cx="136" cy="40"/>
            </a:xfrm>
            <a:prstGeom prst="rect">
              <a:avLst/>
            </a:prstGeom>
            <a:grp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defRPr/>
              </a:pPr>
              <a:endParaRPr lang="en-US" altLang="en-US" sz="2400" dirty="0">
                <a:latin typeface="Arial" panose="020B0604020202020204" pitchFamily="34" charset="0"/>
              </a:endParaRPr>
            </a:p>
          </p:txBody>
        </p:sp>
      </p:grpSp>
      <p:sp>
        <p:nvSpPr>
          <p:cNvPr id="70680" name="Rectangle 28">
            <a:extLst>
              <a:ext uri="{FF2B5EF4-FFF2-40B4-BE49-F238E27FC236}">
                <a16:creationId xmlns:a16="http://schemas.microsoft.com/office/drawing/2014/main" id="{30A07878-50EE-4D38-9CE7-928CC8AA45A4}"/>
              </a:ext>
            </a:extLst>
          </p:cNvPr>
          <p:cNvSpPr>
            <a:spLocks noChangeArrowheads="1"/>
          </p:cNvSpPr>
          <p:nvPr/>
        </p:nvSpPr>
        <p:spPr bwMode="auto">
          <a:xfrm>
            <a:off x="8045450" y="5353050"/>
            <a:ext cx="1016000" cy="3397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600" b="1">
                <a:latin typeface="Times New Roman" panose="02020603050405020304" pitchFamily="18" charset="0"/>
              </a:rPr>
              <a:t>CRV-B10</a:t>
            </a:r>
          </a:p>
        </p:txBody>
      </p:sp>
      <p:sp>
        <p:nvSpPr>
          <p:cNvPr id="70681" name="Rectangle 29">
            <a:extLst>
              <a:ext uri="{FF2B5EF4-FFF2-40B4-BE49-F238E27FC236}">
                <a16:creationId xmlns:a16="http://schemas.microsoft.com/office/drawing/2014/main" id="{D923B069-E5AB-40FA-A8FC-E51549D31DE9}"/>
              </a:ext>
            </a:extLst>
          </p:cNvPr>
          <p:cNvSpPr>
            <a:spLocks noChangeArrowheads="1"/>
          </p:cNvSpPr>
          <p:nvPr/>
        </p:nvSpPr>
        <p:spPr bwMode="auto">
          <a:xfrm>
            <a:off x="8045450" y="4117975"/>
            <a:ext cx="91440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600" b="1">
                <a:latin typeface="Times New Roman" panose="02020603050405020304" pitchFamily="18" charset="0"/>
              </a:rPr>
              <a:t>CRV-B8</a:t>
            </a:r>
          </a:p>
        </p:txBody>
      </p:sp>
      <p:sp>
        <p:nvSpPr>
          <p:cNvPr id="70682" name="Rectangle 30">
            <a:extLst>
              <a:ext uri="{FF2B5EF4-FFF2-40B4-BE49-F238E27FC236}">
                <a16:creationId xmlns:a16="http://schemas.microsoft.com/office/drawing/2014/main" id="{9CA8A411-8E2F-4D50-B9A6-7D48A134B8D6}"/>
              </a:ext>
            </a:extLst>
          </p:cNvPr>
          <p:cNvSpPr>
            <a:spLocks noChangeArrowheads="1"/>
          </p:cNvSpPr>
          <p:nvPr/>
        </p:nvSpPr>
        <p:spPr bwMode="auto">
          <a:xfrm>
            <a:off x="8047038" y="2884488"/>
            <a:ext cx="91440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600" b="1">
                <a:latin typeface="Times New Roman" panose="02020603050405020304" pitchFamily="18" charset="0"/>
              </a:rPr>
              <a:t>CRV-B6</a:t>
            </a:r>
          </a:p>
        </p:txBody>
      </p:sp>
      <p:sp>
        <p:nvSpPr>
          <p:cNvPr id="70683" name="Rectangle 31">
            <a:extLst>
              <a:ext uri="{FF2B5EF4-FFF2-40B4-BE49-F238E27FC236}">
                <a16:creationId xmlns:a16="http://schemas.microsoft.com/office/drawing/2014/main" id="{DBEDE1E1-18BE-4077-BEAB-63C4BF3512CC}"/>
              </a:ext>
            </a:extLst>
          </p:cNvPr>
          <p:cNvSpPr>
            <a:spLocks noChangeArrowheads="1"/>
          </p:cNvSpPr>
          <p:nvPr/>
        </p:nvSpPr>
        <p:spPr bwMode="auto">
          <a:xfrm>
            <a:off x="2617788" y="4165600"/>
            <a:ext cx="91440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600" b="1">
                <a:latin typeface="Times New Roman" panose="02020603050405020304" pitchFamily="18" charset="0"/>
              </a:rPr>
              <a:t>CRV-B6</a:t>
            </a:r>
          </a:p>
        </p:txBody>
      </p:sp>
      <p:sp>
        <p:nvSpPr>
          <p:cNvPr id="70684" name="Rectangle 32">
            <a:extLst>
              <a:ext uri="{FF2B5EF4-FFF2-40B4-BE49-F238E27FC236}">
                <a16:creationId xmlns:a16="http://schemas.microsoft.com/office/drawing/2014/main" id="{B2DE1E98-F1EE-4D32-914B-4E2292F1C7BF}"/>
              </a:ext>
            </a:extLst>
          </p:cNvPr>
          <p:cNvSpPr>
            <a:spLocks noChangeArrowheads="1"/>
          </p:cNvSpPr>
          <p:nvPr/>
        </p:nvSpPr>
        <p:spPr bwMode="auto">
          <a:xfrm>
            <a:off x="2617788" y="2946400"/>
            <a:ext cx="91440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600" b="1">
                <a:latin typeface="Times New Roman" panose="02020603050405020304" pitchFamily="18" charset="0"/>
              </a:rPr>
              <a:t>CRV-B6</a:t>
            </a:r>
          </a:p>
        </p:txBody>
      </p:sp>
      <p:sp>
        <p:nvSpPr>
          <p:cNvPr id="70685" name="Rectangle 33">
            <a:extLst>
              <a:ext uri="{FF2B5EF4-FFF2-40B4-BE49-F238E27FC236}">
                <a16:creationId xmlns:a16="http://schemas.microsoft.com/office/drawing/2014/main" id="{91940D06-E968-490E-8956-C338ED37D9F2}"/>
              </a:ext>
            </a:extLst>
          </p:cNvPr>
          <p:cNvSpPr>
            <a:spLocks noChangeArrowheads="1"/>
          </p:cNvSpPr>
          <p:nvPr/>
        </p:nvSpPr>
        <p:spPr bwMode="auto">
          <a:xfrm>
            <a:off x="2617788" y="5384800"/>
            <a:ext cx="101600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600" b="1">
                <a:latin typeface="Times New Roman" panose="02020603050405020304" pitchFamily="18" charset="0"/>
              </a:rPr>
              <a:t>CRV-B10</a:t>
            </a:r>
          </a:p>
        </p:txBody>
      </p:sp>
      <p:sp>
        <p:nvSpPr>
          <p:cNvPr id="70686" name="Line 34">
            <a:extLst>
              <a:ext uri="{FF2B5EF4-FFF2-40B4-BE49-F238E27FC236}">
                <a16:creationId xmlns:a16="http://schemas.microsoft.com/office/drawing/2014/main" id="{4341C844-173C-474D-AD96-34ED08FCFBB2}"/>
              </a:ext>
            </a:extLst>
          </p:cNvPr>
          <p:cNvSpPr>
            <a:spLocks noChangeShapeType="1"/>
          </p:cNvSpPr>
          <p:nvPr/>
        </p:nvSpPr>
        <p:spPr bwMode="auto">
          <a:xfrm>
            <a:off x="3406775" y="1985963"/>
            <a:ext cx="65405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687" name="Line 35">
            <a:extLst>
              <a:ext uri="{FF2B5EF4-FFF2-40B4-BE49-F238E27FC236}">
                <a16:creationId xmlns:a16="http://schemas.microsoft.com/office/drawing/2014/main" id="{53108EF8-5F21-455B-8110-27F6C92C873E}"/>
              </a:ext>
            </a:extLst>
          </p:cNvPr>
          <p:cNvSpPr>
            <a:spLocks noChangeShapeType="1"/>
          </p:cNvSpPr>
          <p:nvPr/>
        </p:nvSpPr>
        <p:spPr bwMode="auto">
          <a:xfrm>
            <a:off x="7572375" y="1985963"/>
            <a:ext cx="65405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0688" name="Line 20">
            <a:extLst>
              <a:ext uri="{FF2B5EF4-FFF2-40B4-BE49-F238E27FC236}">
                <a16:creationId xmlns:a16="http://schemas.microsoft.com/office/drawing/2014/main" id="{3DBDBB83-FCA9-4845-8067-00F041A7EEF2}"/>
              </a:ext>
            </a:extLst>
          </p:cNvPr>
          <p:cNvSpPr>
            <a:spLocks noChangeShapeType="1"/>
          </p:cNvSpPr>
          <p:nvPr/>
        </p:nvSpPr>
        <p:spPr bwMode="auto">
          <a:xfrm flipH="1" flipV="1">
            <a:off x="5808663" y="1041400"/>
            <a:ext cx="0" cy="609600"/>
          </a:xfrm>
          <a:prstGeom prst="line">
            <a:avLst/>
          </a:prstGeom>
          <a:noFill/>
          <a:ln w="25400">
            <a:solidFill>
              <a:srgbClr val="6600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Rectangle 2">
            <a:extLst>
              <a:ext uri="{FF2B5EF4-FFF2-40B4-BE49-F238E27FC236}">
                <a16:creationId xmlns:a16="http://schemas.microsoft.com/office/drawing/2014/main" id="{3C1C6EA4-521D-4CB8-A783-D4DAC2ED4D26}"/>
              </a:ext>
            </a:extLst>
          </p:cNvPr>
          <p:cNvSpPr>
            <a:spLocks noGrp="1" noChangeArrowheads="1"/>
          </p:cNvSpPr>
          <p:nvPr>
            <p:ph type="title"/>
          </p:nvPr>
        </p:nvSpPr>
        <p:spPr>
          <a:xfrm>
            <a:off x="1752600" y="152400"/>
            <a:ext cx="8743950" cy="1143000"/>
          </a:xfrm>
        </p:spPr>
        <p:txBody>
          <a:bodyPr rtlCol="0">
            <a:normAutofit/>
          </a:bodyPr>
          <a:lstStyle/>
          <a:p>
            <a:pPr algn="ctr" eaLnBrk="1" fontAlgn="auto" hangingPunct="1">
              <a:spcAft>
                <a:spcPts val="0"/>
              </a:spcAft>
              <a:defRPr/>
            </a:pPr>
            <a:r>
              <a:rPr lang="en-US" altLang="en-US" sz="4800" b="1" dirty="0">
                <a:solidFill>
                  <a:schemeClr val="tx1">
                    <a:lumMod val="65000"/>
                    <a:lumOff val="35000"/>
                  </a:schemeClr>
                </a:solidFill>
                <a:effectLst>
                  <a:outerShdw blurRad="38100" dist="38100" dir="2700000" algn="tl">
                    <a:srgbClr val="C0C0C0"/>
                  </a:outerShdw>
                </a:effectLst>
                <a:latin typeface="Arial Narrow" panose="020B0606020202030204" pitchFamily="34" charset="0"/>
              </a:rPr>
              <a:t>Uneven Branches</a:t>
            </a:r>
          </a:p>
        </p:txBody>
      </p:sp>
      <p:sp>
        <p:nvSpPr>
          <p:cNvPr id="72707" name="Rectangle 3">
            <a:extLst>
              <a:ext uri="{FF2B5EF4-FFF2-40B4-BE49-F238E27FC236}">
                <a16:creationId xmlns:a16="http://schemas.microsoft.com/office/drawing/2014/main" id="{F9B3F1F4-17AF-4C7B-A97D-1238A3F40C86}"/>
              </a:ext>
            </a:extLst>
          </p:cNvPr>
          <p:cNvSpPr>
            <a:spLocks noChangeArrowheads="1"/>
          </p:cNvSpPr>
          <p:nvPr/>
        </p:nvSpPr>
        <p:spPr bwMode="auto">
          <a:xfrm>
            <a:off x="7772400" y="6096000"/>
            <a:ext cx="1000125"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600" b="1">
                <a:latin typeface="Times New Roman" panose="02020603050405020304" pitchFamily="18" charset="0"/>
              </a:rPr>
              <a:t>End Vent</a:t>
            </a:r>
          </a:p>
        </p:txBody>
      </p:sp>
      <p:sp>
        <p:nvSpPr>
          <p:cNvPr id="72708" name="Rectangle 4">
            <a:extLst>
              <a:ext uri="{FF2B5EF4-FFF2-40B4-BE49-F238E27FC236}">
                <a16:creationId xmlns:a16="http://schemas.microsoft.com/office/drawing/2014/main" id="{C81D5C41-C524-419F-B5B2-9F8694BA1493}"/>
              </a:ext>
            </a:extLst>
          </p:cNvPr>
          <p:cNvSpPr>
            <a:spLocks noChangeArrowheads="1"/>
          </p:cNvSpPr>
          <p:nvPr/>
        </p:nvSpPr>
        <p:spPr bwMode="auto">
          <a:xfrm>
            <a:off x="3443288" y="3944938"/>
            <a:ext cx="100012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600" b="1">
                <a:latin typeface="Times New Roman" panose="02020603050405020304" pitchFamily="18" charset="0"/>
              </a:rPr>
              <a:t>End Vent</a:t>
            </a:r>
          </a:p>
        </p:txBody>
      </p:sp>
      <p:sp>
        <p:nvSpPr>
          <p:cNvPr id="72709" name="AutoShape 6">
            <a:extLst>
              <a:ext uri="{FF2B5EF4-FFF2-40B4-BE49-F238E27FC236}">
                <a16:creationId xmlns:a16="http://schemas.microsoft.com/office/drawing/2014/main" id="{BBD82045-349D-4D02-B783-4F1821E908A2}"/>
              </a:ext>
            </a:extLst>
          </p:cNvPr>
          <p:cNvSpPr>
            <a:spLocks noChangeArrowheads="1"/>
          </p:cNvSpPr>
          <p:nvPr/>
        </p:nvSpPr>
        <p:spPr bwMode="auto">
          <a:xfrm>
            <a:off x="3932238" y="2397125"/>
            <a:ext cx="312737" cy="277813"/>
          </a:xfrm>
          <a:prstGeom prst="triangle">
            <a:avLst>
              <a:gd name="adj" fmla="val 49977"/>
            </a:avLst>
          </a:prstGeom>
          <a:solidFill>
            <a:schemeClr val="tx1"/>
          </a:solidFill>
          <a:ln w="12700">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2400">
              <a:latin typeface="Arial" panose="020B0604020202020204" pitchFamily="34" charset="0"/>
            </a:endParaRPr>
          </a:p>
        </p:txBody>
      </p:sp>
      <p:sp>
        <p:nvSpPr>
          <p:cNvPr id="72710" name="AutoShape 7">
            <a:extLst>
              <a:ext uri="{FF2B5EF4-FFF2-40B4-BE49-F238E27FC236}">
                <a16:creationId xmlns:a16="http://schemas.microsoft.com/office/drawing/2014/main" id="{50831B33-B61B-4F15-9C08-7DE950FE5EDF}"/>
              </a:ext>
            </a:extLst>
          </p:cNvPr>
          <p:cNvSpPr>
            <a:spLocks noChangeArrowheads="1"/>
          </p:cNvSpPr>
          <p:nvPr/>
        </p:nvSpPr>
        <p:spPr bwMode="auto">
          <a:xfrm>
            <a:off x="3932238" y="3630613"/>
            <a:ext cx="312737" cy="279400"/>
          </a:xfrm>
          <a:prstGeom prst="triangle">
            <a:avLst>
              <a:gd name="adj" fmla="val 49977"/>
            </a:avLst>
          </a:prstGeom>
          <a:solidFill>
            <a:schemeClr val="tx1"/>
          </a:solidFill>
          <a:ln w="12700">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2400">
              <a:latin typeface="Arial" panose="020B0604020202020204" pitchFamily="34" charset="0"/>
            </a:endParaRPr>
          </a:p>
        </p:txBody>
      </p:sp>
      <p:sp>
        <p:nvSpPr>
          <p:cNvPr id="72711" name="Line 9">
            <a:extLst>
              <a:ext uri="{FF2B5EF4-FFF2-40B4-BE49-F238E27FC236}">
                <a16:creationId xmlns:a16="http://schemas.microsoft.com/office/drawing/2014/main" id="{F893DB27-687C-4A1D-880C-8BCCBD73AB20}"/>
              </a:ext>
            </a:extLst>
          </p:cNvPr>
          <p:cNvSpPr>
            <a:spLocks noChangeShapeType="1"/>
          </p:cNvSpPr>
          <p:nvPr/>
        </p:nvSpPr>
        <p:spPr bwMode="auto">
          <a:xfrm>
            <a:off x="4087813" y="2681288"/>
            <a:ext cx="0" cy="942975"/>
          </a:xfrm>
          <a:prstGeom prst="line">
            <a:avLst/>
          </a:prstGeom>
          <a:noFill/>
          <a:ln w="47625">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712" name="Line 11">
            <a:extLst>
              <a:ext uri="{FF2B5EF4-FFF2-40B4-BE49-F238E27FC236}">
                <a16:creationId xmlns:a16="http://schemas.microsoft.com/office/drawing/2014/main" id="{0D503E05-00BA-4EC6-B228-EC6BE3764923}"/>
              </a:ext>
            </a:extLst>
          </p:cNvPr>
          <p:cNvSpPr>
            <a:spLocks noChangeShapeType="1"/>
          </p:cNvSpPr>
          <p:nvPr/>
        </p:nvSpPr>
        <p:spPr bwMode="auto">
          <a:xfrm>
            <a:off x="4087813" y="1447800"/>
            <a:ext cx="0" cy="944563"/>
          </a:xfrm>
          <a:prstGeom prst="line">
            <a:avLst/>
          </a:prstGeom>
          <a:noFill/>
          <a:ln w="47625">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713" name="AutoShape 12">
            <a:extLst>
              <a:ext uri="{FF2B5EF4-FFF2-40B4-BE49-F238E27FC236}">
                <a16:creationId xmlns:a16="http://schemas.microsoft.com/office/drawing/2014/main" id="{DC3DFD06-BFA1-4977-804E-C38B69DD49F3}"/>
              </a:ext>
            </a:extLst>
          </p:cNvPr>
          <p:cNvSpPr>
            <a:spLocks noChangeArrowheads="1"/>
          </p:cNvSpPr>
          <p:nvPr/>
        </p:nvSpPr>
        <p:spPr bwMode="auto">
          <a:xfrm>
            <a:off x="8097838" y="5810250"/>
            <a:ext cx="312737" cy="277813"/>
          </a:xfrm>
          <a:prstGeom prst="triangle">
            <a:avLst>
              <a:gd name="adj" fmla="val 49977"/>
            </a:avLst>
          </a:prstGeom>
          <a:solidFill>
            <a:schemeClr val="tx1"/>
          </a:solidFill>
          <a:ln w="12700">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2400">
              <a:latin typeface="Arial" panose="020B0604020202020204" pitchFamily="34" charset="0"/>
            </a:endParaRPr>
          </a:p>
        </p:txBody>
      </p:sp>
      <p:sp>
        <p:nvSpPr>
          <p:cNvPr id="72714" name="AutoShape 13">
            <a:extLst>
              <a:ext uri="{FF2B5EF4-FFF2-40B4-BE49-F238E27FC236}">
                <a16:creationId xmlns:a16="http://schemas.microsoft.com/office/drawing/2014/main" id="{23A8DD4F-44DE-44E4-AD26-F562E784BF8D}"/>
              </a:ext>
            </a:extLst>
          </p:cNvPr>
          <p:cNvSpPr>
            <a:spLocks noChangeArrowheads="1"/>
          </p:cNvSpPr>
          <p:nvPr/>
        </p:nvSpPr>
        <p:spPr bwMode="auto">
          <a:xfrm>
            <a:off x="8097838" y="3341688"/>
            <a:ext cx="312737" cy="277812"/>
          </a:xfrm>
          <a:prstGeom prst="triangle">
            <a:avLst>
              <a:gd name="adj" fmla="val 49977"/>
            </a:avLst>
          </a:prstGeom>
          <a:solidFill>
            <a:schemeClr val="tx1"/>
          </a:solidFill>
          <a:ln w="12700">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2400">
              <a:latin typeface="Arial" panose="020B0604020202020204" pitchFamily="34" charset="0"/>
            </a:endParaRPr>
          </a:p>
        </p:txBody>
      </p:sp>
      <p:sp>
        <p:nvSpPr>
          <p:cNvPr id="72715" name="AutoShape 14">
            <a:extLst>
              <a:ext uri="{FF2B5EF4-FFF2-40B4-BE49-F238E27FC236}">
                <a16:creationId xmlns:a16="http://schemas.microsoft.com/office/drawing/2014/main" id="{1962BFB3-2D0D-45FC-A6E7-D14FBEC4A88E}"/>
              </a:ext>
            </a:extLst>
          </p:cNvPr>
          <p:cNvSpPr>
            <a:spLocks noChangeArrowheads="1"/>
          </p:cNvSpPr>
          <p:nvPr/>
        </p:nvSpPr>
        <p:spPr bwMode="auto">
          <a:xfrm>
            <a:off x="8097838" y="4575175"/>
            <a:ext cx="312737" cy="279400"/>
          </a:xfrm>
          <a:prstGeom prst="triangle">
            <a:avLst>
              <a:gd name="adj" fmla="val 49977"/>
            </a:avLst>
          </a:prstGeom>
          <a:solidFill>
            <a:schemeClr val="tx1"/>
          </a:solidFill>
          <a:ln w="12700">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2400">
              <a:latin typeface="Arial" panose="020B0604020202020204" pitchFamily="34" charset="0"/>
            </a:endParaRPr>
          </a:p>
        </p:txBody>
      </p:sp>
      <p:sp>
        <p:nvSpPr>
          <p:cNvPr id="72716" name="Line 15">
            <a:extLst>
              <a:ext uri="{FF2B5EF4-FFF2-40B4-BE49-F238E27FC236}">
                <a16:creationId xmlns:a16="http://schemas.microsoft.com/office/drawing/2014/main" id="{FEA6006C-DA67-464C-AFC8-D5A80B061E4F}"/>
              </a:ext>
            </a:extLst>
          </p:cNvPr>
          <p:cNvSpPr>
            <a:spLocks noChangeShapeType="1"/>
          </p:cNvSpPr>
          <p:nvPr/>
        </p:nvSpPr>
        <p:spPr bwMode="auto">
          <a:xfrm>
            <a:off x="8255000" y="4859338"/>
            <a:ext cx="0" cy="944562"/>
          </a:xfrm>
          <a:prstGeom prst="line">
            <a:avLst/>
          </a:prstGeom>
          <a:noFill/>
          <a:ln w="47625">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717" name="Line 16">
            <a:extLst>
              <a:ext uri="{FF2B5EF4-FFF2-40B4-BE49-F238E27FC236}">
                <a16:creationId xmlns:a16="http://schemas.microsoft.com/office/drawing/2014/main" id="{6E1214B6-1AEB-4B66-BA27-32C1A78DEAC3}"/>
              </a:ext>
            </a:extLst>
          </p:cNvPr>
          <p:cNvSpPr>
            <a:spLocks noChangeShapeType="1"/>
          </p:cNvSpPr>
          <p:nvPr/>
        </p:nvSpPr>
        <p:spPr bwMode="auto">
          <a:xfrm>
            <a:off x="8255000" y="3625850"/>
            <a:ext cx="0" cy="942975"/>
          </a:xfrm>
          <a:prstGeom prst="line">
            <a:avLst/>
          </a:prstGeom>
          <a:noFill/>
          <a:ln w="47625">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718" name="Line 17">
            <a:extLst>
              <a:ext uri="{FF2B5EF4-FFF2-40B4-BE49-F238E27FC236}">
                <a16:creationId xmlns:a16="http://schemas.microsoft.com/office/drawing/2014/main" id="{057AC945-FC26-4F9D-994E-6ABD5D11A103}"/>
              </a:ext>
            </a:extLst>
          </p:cNvPr>
          <p:cNvSpPr>
            <a:spLocks noChangeShapeType="1"/>
          </p:cNvSpPr>
          <p:nvPr/>
        </p:nvSpPr>
        <p:spPr bwMode="auto">
          <a:xfrm>
            <a:off x="8255000" y="1447800"/>
            <a:ext cx="0" cy="944563"/>
          </a:xfrm>
          <a:prstGeom prst="line">
            <a:avLst/>
          </a:prstGeom>
          <a:noFill/>
          <a:ln w="25400">
            <a:solidFill>
              <a:srgbClr val="6600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719" name="Line 18">
            <a:extLst>
              <a:ext uri="{FF2B5EF4-FFF2-40B4-BE49-F238E27FC236}">
                <a16:creationId xmlns:a16="http://schemas.microsoft.com/office/drawing/2014/main" id="{57730D29-D77A-4043-9287-216BF0EA95D0}"/>
              </a:ext>
            </a:extLst>
          </p:cNvPr>
          <p:cNvSpPr>
            <a:spLocks noChangeShapeType="1"/>
          </p:cNvSpPr>
          <p:nvPr/>
        </p:nvSpPr>
        <p:spPr bwMode="auto">
          <a:xfrm>
            <a:off x="8255000" y="2392363"/>
            <a:ext cx="0" cy="944562"/>
          </a:xfrm>
          <a:prstGeom prst="line">
            <a:avLst/>
          </a:prstGeom>
          <a:noFill/>
          <a:ln w="47625">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720" name="Line 19">
            <a:extLst>
              <a:ext uri="{FF2B5EF4-FFF2-40B4-BE49-F238E27FC236}">
                <a16:creationId xmlns:a16="http://schemas.microsoft.com/office/drawing/2014/main" id="{EC6439AD-1B01-4D28-8757-4A8CD351DF7A}"/>
              </a:ext>
            </a:extLst>
          </p:cNvPr>
          <p:cNvSpPr>
            <a:spLocks noChangeShapeType="1"/>
          </p:cNvSpPr>
          <p:nvPr/>
        </p:nvSpPr>
        <p:spPr bwMode="auto">
          <a:xfrm>
            <a:off x="4087813" y="1447800"/>
            <a:ext cx="1633537" cy="0"/>
          </a:xfrm>
          <a:prstGeom prst="line">
            <a:avLst/>
          </a:prstGeom>
          <a:noFill/>
          <a:ln w="25400">
            <a:solidFill>
              <a:srgbClr val="6600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721" name="Line 20">
            <a:extLst>
              <a:ext uri="{FF2B5EF4-FFF2-40B4-BE49-F238E27FC236}">
                <a16:creationId xmlns:a16="http://schemas.microsoft.com/office/drawing/2014/main" id="{2DCA600F-AF4D-4E96-A9FF-7BA6E97F0954}"/>
              </a:ext>
            </a:extLst>
          </p:cNvPr>
          <p:cNvSpPr>
            <a:spLocks noChangeShapeType="1"/>
          </p:cNvSpPr>
          <p:nvPr/>
        </p:nvSpPr>
        <p:spPr bwMode="auto">
          <a:xfrm>
            <a:off x="6619875" y="1447800"/>
            <a:ext cx="1633538" cy="0"/>
          </a:xfrm>
          <a:prstGeom prst="line">
            <a:avLst/>
          </a:prstGeom>
          <a:noFill/>
          <a:ln w="25400">
            <a:solidFill>
              <a:srgbClr val="6600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722" name="Line 21">
            <a:extLst>
              <a:ext uri="{FF2B5EF4-FFF2-40B4-BE49-F238E27FC236}">
                <a16:creationId xmlns:a16="http://schemas.microsoft.com/office/drawing/2014/main" id="{C3D6C6F7-AB85-43B0-BC00-0531DDE38042}"/>
              </a:ext>
            </a:extLst>
          </p:cNvPr>
          <p:cNvSpPr>
            <a:spLocks noChangeShapeType="1"/>
          </p:cNvSpPr>
          <p:nvPr/>
        </p:nvSpPr>
        <p:spPr bwMode="auto">
          <a:xfrm>
            <a:off x="5721350" y="1447800"/>
            <a:ext cx="0" cy="1524000"/>
          </a:xfrm>
          <a:prstGeom prst="line">
            <a:avLst/>
          </a:prstGeom>
          <a:noFill/>
          <a:ln w="25400">
            <a:solidFill>
              <a:srgbClr val="6600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723" name="Line 22">
            <a:extLst>
              <a:ext uri="{FF2B5EF4-FFF2-40B4-BE49-F238E27FC236}">
                <a16:creationId xmlns:a16="http://schemas.microsoft.com/office/drawing/2014/main" id="{B21BE65B-9D74-46C6-A1A3-CD3772EC606A}"/>
              </a:ext>
            </a:extLst>
          </p:cNvPr>
          <p:cNvSpPr>
            <a:spLocks noChangeShapeType="1"/>
          </p:cNvSpPr>
          <p:nvPr/>
        </p:nvSpPr>
        <p:spPr bwMode="auto">
          <a:xfrm>
            <a:off x="6619875" y="1447800"/>
            <a:ext cx="0" cy="1524000"/>
          </a:xfrm>
          <a:prstGeom prst="line">
            <a:avLst/>
          </a:prstGeom>
          <a:noFill/>
          <a:ln w="25400">
            <a:solidFill>
              <a:srgbClr val="6600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39959" name="Group 25">
            <a:extLst>
              <a:ext uri="{FF2B5EF4-FFF2-40B4-BE49-F238E27FC236}">
                <a16:creationId xmlns:a16="http://schemas.microsoft.com/office/drawing/2014/main" id="{3AFB7E01-5D59-41A0-86E9-53FC3A26161C}"/>
              </a:ext>
            </a:extLst>
          </p:cNvPr>
          <p:cNvGrpSpPr>
            <a:grpSpLocks/>
          </p:cNvGrpSpPr>
          <p:nvPr/>
        </p:nvGrpSpPr>
        <p:grpSpPr bwMode="auto">
          <a:xfrm>
            <a:off x="6059234" y="3191385"/>
            <a:ext cx="312738" cy="206375"/>
            <a:chOff x="2884" y="4036"/>
            <a:chExt cx="184" cy="136"/>
          </a:xfrm>
          <a:solidFill>
            <a:schemeClr val="tx1"/>
          </a:solidFill>
        </p:grpSpPr>
        <p:sp>
          <p:nvSpPr>
            <p:cNvPr id="39971" name="Oval 26">
              <a:extLst>
                <a:ext uri="{FF2B5EF4-FFF2-40B4-BE49-F238E27FC236}">
                  <a16:creationId xmlns:a16="http://schemas.microsoft.com/office/drawing/2014/main" id="{5D2E4B2E-5F85-4C7E-A56C-DA519FA4CD6A}"/>
                </a:ext>
              </a:extLst>
            </p:cNvPr>
            <p:cNvSpPr>
              <a:spLocks noChangeArrowheads="1"/>
            </p:cNvSpPr>
            <p:nvPr/>
          </p:nvSpPr>
          <p:spPr bwMode="auto">
            <a:xfrm>
              <a:off x="2884" y="4036"/>
              <a:ext cx="136" cy="136"/>
            </a:xfrm>
            <a:prstGeom prst="ellipse">
              <a:avLst/>
            </a:prstGeom>
            <a:grpFill/>
            <a:ln w="127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defRPr/>
              </a:pPr>
              <a:endParaRPr lang="en-US" altLang="en-US" sz="2400" dirty="0">
                <a:latin typeface="Arial" panose="020B0604020202020204" pitchFamily="34" charset="0"/>
              </a:endParaRPr>
            </a:p>
          </p:txBody>
        </p:sp>
        <p:sp>
          <p:nvSpPr>
            <p:cNvPr id="39972" name="Rectangle 27">
              <a:extLst>
                <a:ext uri="{FF2B5EF4-FFF2-40B4-BE49-F238E27FC236}">
                  <a16:creationId xmlns:a16="http://schemas.microsoft.com/office/drawing/2014/main" id="{632A6714-5BB6-49A5-AA82-1BD2943CEC89}"/>
                </a:ext>
              </a:extLst>
            </p:cNvPr>
            <p:cNvSpPr>
              <a:spLocks noChangeArrowheads="1"/>
            </p:cNvSpPr>
            <p:nvPr/>
          </p:nvSpPr>
          <p:spPr bwMode="auto">
            <a:xfrm>
              <a:off x="2932" y="4132"/>
              <a:ext cx="136" cy="40"/>
            </a:xfrm>
            <a:prstGeom prst="rect">
              <a:avLst/>
            </a:prstGeom>
            <a:grp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defRPr/>
              </a:pPr>
              <a:endParaRPr lang="en-US" altLang="en-US" sz="2400" dirty="0">
                <a:latin typeface="Arial" panose="020B0604020202020204" pitchFamily="34" charset="0"/>
              </a:endParaRPr>
            </a:p>
          </p:txBody>
        </p:sp>
      </p:grpSp>
      <p:sp>
        <p:nvSpPr>
          <p:cNvPr id="72725" name="Rectangle 28">
            <a:extLst>
              <a:ext uri="{FF2B5EF4-FFF2-40B4-BE49-F238E27FC236}">
                <a16:creationId xmlns:a16="http://schemas.microsoft.com/office/drawing/2014/main" id="{08222443-6E35-4E94-9D03-4C7A91019C8F}"/>
              </a:ext>
            </a:extLst>
          </p:cNvPr>
          <p:cNvSpPr>
            <a:spLocks noChangeArrowheads="1"/>
          </p:cNvSpPr>
          <p:nvPr/>
        </p:nvSpPr>
        <p:spPr bwMode="auto">
          <a:xfrm>
            <a:off x="8399463" y="5759450"/>
            <a:ext cx="914400" cy="3397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600" b="1">
                <a:latin typeface="Times New Roman" panose="02020603050405020304" pitchFamily="18" charset="0"/>
              </a:rPr>
              <a:t>CRV-B4</a:t>
            </a:r>
          </a:p>
        </p:txBody>
      </p:sp>
      <p:sp>
        <p:nvSpPr>
          <p:cNvPr id="72726" name="Rectangle 29">
            <a:extLst>
              <a:ext uri="{FF2B5EF4-FFF2-40B4-BE49-F238E27FC236}">
                <a16:creationId xmlns:a16="http://schemas.microsoft.com/office/drawing/2014/main" id="{D36F0E0B-61F8-4E24-92F1-645479026288}"/>
              </a:ext>
            </a:extLst>
          </p:cNvPr>
          <p:cNvSpPr>
            <a:spLocks noChangeArrowheads="1"/>
          </p:cNvSpPr>
          <p:nvPr/>
        </p:nvSpPr>
        <p:spPr bwMode="auto">
          <a:xfrm>
            <a:off x="8399463" y="4524375"/>
            <a:ext cx="91440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600" b="1">
                <a:latin typeface="Times New Roman" panose="02020603050405020304" pitchFamily="18" charset="0"/>
              </a:rPr>
              <a:t>CRV-B4</a:t>
            </a:r>
          </a:p>
        </p:txBody>
      </p:sp>
      <p:sp>
        <p:nvSpPr>
          <p:cNvPr id="72727" name="Rectangle 30">
            <a:extLst>
              <a:ext uri="{FF2B5EF4-FFF2-40B4-BE49-F238E27FC236}">
                <a16:creationId xmlns:a16="http://schemas.microsoft.com/office/drawing/2014/main" id="{CE957FFA-9A78-415F-BA12-B94698D29796}"/>
              </a:ext>
            </a:extLst>
          </p:cNvPr>
          <p:cNvSpPr>
            <a:spLocks noChangeArrowheads="1"/>
          </p:cNvSpPr>
          <p:nvPr/>
        </p:nvSpPr>
        <p:spPr bwMode="auto">
          <a:xfrm>
            <a:off x="8401050" y="3290888"/>
            <a:ext cx="91440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600" b="1">
                <a:latin typeface="Times New Roman" panose="02020603050405020304" pitchFamily="18" charset="0"/>
              </a:rPr>
              <a:t>CRV-B4</a:t>
            </a:r>
          </a:p>
        </p:txBody>
      </p:sp>
      <p:sp>
        <p:nvSpPr>
          <p:cNvPr id="72728" name="Rectangle 31">
            <a:extLst>
              <a:ext uri="{FF2B5EF4-FFF2-40B4-BE49-F238E27FC236}">
                <a16:creationId xmlns:a16="http://schemas.microsoft.com/office/drawing/2014/main" id="{F4D8BA9F-9958-4AEC-9E5E-D747EBDB1343}"/>
              </a:ext>
            </a:extLst>
          </p:cNvPr>
          <p:cNvSpPr>
            <a:spLocks noChangeArrowheads="1"/>
          </p:cNvSpPr>
          <p:nvPr/>
        </p:nvSpPr>
        <p:spPr bwMode="auto">
          <a:xfrm>
            <a:off x="2998788" y="3686175"/>
            <a:ext cx="91440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600" b="1">
                <a:latin typeface="Times New Roman" panose="02020603050405020304" pitchFamily="18" charset="0"/>
              </a:rPr>
              <a:t>CRV-B4</a:t>
            </a:r>
          </a:p>
        </p:txBody>
      </p:sp>
      <p:sp>
        <p:nvSpPr>
          <p:cNvPr id="72729" name="Rectangle 32">
            <a:extLst>
              <a:ext uri="{FF2B5EF4-FFF2-40B4-BE49-F238E27FC236}">
                <a16:creationId xmlns:a16="http://schemas.microsoft.com/office/drawing/2014/main" id="{04C1A189-25FF-492A-BF33-4B1551F95870}"/>
              </a:ext>
            </a:extLst>
          </p:cNvPr>
          <p:cNvSpPr>
            <a:spLocks noChangeArrowheads="1"/>
          </p:cNvSpPr>
          <p:nvPr/>
        </p:nvSpPr>
        <p:spPr bwMode="auto">
          <a:xfrm>
            <a:off x="2971800" y="2408238"/>
            <a:ext cx="91440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600" b="1">
                <a:latin typeface="Times New Roman" panose="02020603050405020304" pitchFamily="18" charset="0"/>
              </a:rPr>
              <a:t>CRV-B4</a:t>
            </a:r>
          </a:p>
        </p:txBody>
      </p:sp>
      <p:sp>
        <p:nvSpPr>
          <p:cNvPr id="72730" name="Line 34">
            <a:extLst>
              <a:ext uri="{FF2B5EF4-FFF2-40B4-BE49-F238E27FC236}">
                <a16:creationId xmlns:a16="http://schemas.microsoft.com/office/drawing/2014/main" id="{9AFEA13B-AC9B-4240-BAF6-5678E98787EC}"/>
              </a:ext>
            </a:extLst>
          </p:cNvPr>
          <p:cNvSpPr>
            <a:spLocks noChangeShapeType="1"/>
          </p:cNvSpPr>
          <p:nvPr/>
        </p:nvSpPr>
        <p:spPr bwMode="auto">
          <a:xfrm>
            <a:off x="5564188" y="2808288"/>
            <a:ext cx="376237" cy="30480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731" name="Line 35">
            <a:extLst>
              <a:ext uri="{FF2B5EF4-FFF2-40B4-BE49-F238E27FC236}">
                <a16:creationId xmlns:a16="http://schemas.microsoft.com/office/drawing/2014/main" id="{B3C7CA28-1AA5-488C-9A19-974EE6683644}"/>
              </a:ext>
            </a:extLst>
          </p:cNvPr>
          <p:cNvSpPr>
            <a:spLocks noChangeShapeType="1"/>
          </p:cNvSpPr>
          <p:nvPr/>
        </p:nvSpPr>
        <p:spPr bwMode="auto">
          <a:xfrm>
            <a:off x="7926388" y="2392363"/>
            <a:ext cx="65405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cxnSp>
        <p:nvCxnSpPr>
          <p:cNvPr id="72732" name="Straight Arrow Connector 4">
            <a:extLst>
              <a:ext uri="{FF2B5EF4-FFF2-40B4-BE49-F238E27FC236}">
                <a16:creationId xmlns:a16="http://schemas.microsoft.com/office/drawing/2014/main" id="{E9D68C80-30BE-4BFA-BEFB-6B61103FB745}"/>
              </a:ext>
            </a:extLst>
          </p:cNvPr>
          <p:cNvCxnSpPr>
            <a:cxnSpLocks noChangeShapeType="1"/>
          </p:cNvCxnSpPr>
          <p:nvPr/>
        </p:nvCxnSpPr>
        <p:spPr bwMode="auto">
          <a:xfrm>
            <a:off x="5267325" y="2455863"/>
            <a:ext cx="263525" cy="292100"/>
          </a:xfrm>
          <a:prstGeom prst="straightConnector1">
            <a:avLst/>
          </a:prstGeom>
          <a:noFill/>
          <a:ln w="12700" algn="ctr">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2733" name="Rectangle 38">
            <a:extLst>
              <a:ext uri="{FF2B5EF4-FFF2-40B4-BE49-F238E27FC236}">
                <a16:creationId xmlns:a16="http://schemas.microsoft.com/office/drawing/2014/main" id="{239A0F37-5BF8-477F-8F0B-4E66A4A7654B}"/>
              </a:ext>
            </a:extLst>
          </p:cNvPr>
          <p:cNvSpPr>
            <a:spLocks noChangeArrowheads="1"/>
          </p:cNvSpPr>
          <p:nvPr/>
        </p:nvSpPr>
        <p:spPr bwMode="auto">
          <a:xfrm>
            <a:off x="4560888" y="1863725"/>
            <a:ext cx="99695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600" b="1">
                <a:latin typeface="Times New Roman" panose="02020603050405020304" pitchFamily="18" charset="0"/>
              </a:rPr>
              <a:t>Damper</a:t>
            </a:r>
          </a:p>
          <a:p>
            <a:pPr>
              <a:lnSpc>
                <a:spcPct val="100000"/>
              </a:lnSpc>
              <a:spcBef>
                <a:spcPct val="0"/>
              </a:spcBef>
              <a:buFontTx/>
              <a:buNone/>
            </a:pPr>
            <a:r>
              <a:rPr lang="en-US" altLang="en-US" sz="1600" b="1">
                <a:latin typeface="Times New Roman" panose="02020603050405020304" pitchFamily="18" charset="0"/>
              </a:rPr>
              <a:t>Coupling</a:t>
            </a:r>
          </a:p>
        </p:txBody>
      </p:sp>
      <p:sp>
        <p:nvSpPr>
          <p:cNvPr id="6" name="Multiply 5">
            <a:extLst>
              <a:ext uri="{FF2B5EF4-FFF2-40B4-BE49-F238E27FC236}">
                <a16:creationId xmlns:a16="http://schemas.microsoft.com/office/drawing/2014/main" id="{5F167CAD-A966-4628-BECC-A2CF666300A0}"/>
              </a:ext>
            </a:extLst>
          </p:cNvPr>
          <p:cNvSpPr/>
          <p:nvPr/>
        </p:nvSpPr>
        <p:spPr bwMode="auto">
          <a:xfrm>
            <a:off x="5581650" y="2797175"/>
            <a:ext cx="277813" cy="327025"/>
          </a:xfrm>
          <a:prstGeom prst="mathMultiply">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en-US" dirty="0"/>
          </a:p>
        </p:txBody>
      </p:sp>
      <p:sp>
        <p:nvSpPr>
          <p:cNvPr id="72735" name="Line 22">
            <a:extLst>
              <a:ext uri="{FF2B5EF4-FFF2-40B4-BE49-F238E27FC236}">
                <a16:creationId xmlns:a16="http://schemas.microsoft.com/office/drawing/2014/main" id="{873FAC32-67BD-4F89-BB9B-2244EA85D85E}"/>
              </a:ext>
            </a:extLst>
          </p:cNvPr>
          <p:cNvSpPr>
            <a:spLocks noChangeShapeType="1"/>
          </p:cNvSpPr>
          <p:nvPr/>
        </p:nvSpPr>
        <p:spPr bwMode="auto">
          <a:xfrm>
            <a:off x="5721350" y="2981325"/>
            <a:ext cx="898525" cy="0"/>
          </a:xfrm>
          <a:prstGeom prst="line">
            <a:avLst/>
          </a:prstGeom>
          <a:noFill/>
          <a:ln w="25400">
            <a:solidFill>
              <a:srgbClr val="6600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2736" name="Line 22">
            <a:extLst>
              <a:ext uri="{FF2B5EF4-FFF2-40B4-BE49-F238E27FC236}">
                <a16:creationId xmlns:a16="http://schemas.microsoft.com/office/drawing/2014/main" id="{8DD6DC28-1A8E-4CA1-890E-C358A21846D5}"/>
              </a:ext>
            </a:extLst>
          </p:cNvPr>
          <p:cNvSpPr>
            <a:spLocks noChangeShapeType="1"/>
          </p:cNvSpPr>
          <p:nvPr/>
        </p:nvSpPr>
        <p:spPr bwMode="auto">
          <a:xfrm flipH="1">
            <a:off x="6153150" y="2981325"/>
            <a:ext cx="0" cy="212725"/>
          </a:xfrm>
          <a:prstGeom prst="line">
            <a:avLst/>
          </a:prstGeom>
          <a:noFill/>
          <a:ln w="25400">
            <a:solidFill>
              <a:srgbClr val="6600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D530FCBF-3E1C-41A8-923B-449A5735FB3E}"/>
              </a:ext>
            </a:extLst>
          </p:cNvPr>
          <p:cNvSpPr>
            <a:spLocks noGrp="1" noChangeArrowheads="1"/>
          </p:cNvSpPr>
          <p:nvPr>
            <p:ph type="title"/>
          </p:nvPr>
        </p:nvSpPr>
        <p:spPr>
          <a:xfrm>
            <a:off x="609600" y="381000"/>
            <a:ext cx="4457700" cy="5486400"/>
          </a:xfrm>
        </p:spPr>
        <p:txBody>
          <a:bodyPr rtlCol="0">
            <a:normAutofit/>
          </a:bodyPr>
          <a:lstStyle/>
          <a:p>
            <a:pPr eaLnBrk="1" fontAlgn="auto" hangingPunct="1">
              <a:spcAft>
                <a:spcPts val="0"/>
              </a:spcAft>
              <a:defRPr/>
            </a:pPr>
            <a:r>
              <a:rPr lang="en-US" altLang="en-US" sz="4000" b="1" dirty="0">
                <a:solidFill>
                  <a:schemeClr val="tx1">
                    <a:lumMod val="65000"/>
                    <a:lumOff val="35000"/>
                  </a:schemeClr>
                </a:solidFill>
                <a:latin typeface="Arial Narrow" panose="020B0606020202030204" pitchFamily="34" charset="0"/>
              </a:rPr>
              <a:t>Infrared Distribution:</a:t>
            </a:r>
            <a:br>
              <a:rPr lang="en-US" altLang="en-US" sz="3600" b="1" dirty="0">
                <a:latin typeface="Arial Narrow" panose="020B0606020202030204" pitchFamily="34" charset="0"/>
              </a:rPr>
            </a:br>
            <a:br>
              <a:rPr lang="en-US" altLang="en-US" sz="3600" b="1" dirty="0">
                <a:latin typeface="Arial Narrow" panose="020B0606020202030204" pitchFamily="34" charset="0"/>
              </a:rPr>
            </a:br>
            <a:endParaRPr lang="en-US" altLang="en-US" dirty="0"/>
          </a:p>
        </p:txBody>
      </p:sp>
      <p:pic>
        <p:nvPicPr>
          <p:cNvPr id="74755" name="Picture 1">
            <a:extLst>
              <a:ext uri="{FF2B5EF4-FFF2-40B4-BE49-F238E27FC236}">
                <a16:creationId xmlns:a16="http://schemas.microsoft.com/office/drawing/2014/main" id="{7A0EF52F-5518-45CD-B69B-F963322863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76200"/>
            <a:ext cx="4860925"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112C82-8767-4B82-A2DD-31F63860B89C}"/>
              </a:ext>
            </a:extLst>
          </p:cNvPr>
          <p:cNvSpPr txBox="1"/>
          <p:nvPr/>
        </p:nvSpPr>
        <p:spPr>
          <a:xfrm>
            <a:off x="0" y="2625725"/>
            <a:ext cx="12192000" cy="706438"/>
          </a:xfrm>
          <a:prstGeom prst="rect">
            <a:avLst/>
          </a:prstGeom>
          <a:noFill/>
        </p:spPr>
        <p:txBody>
          <a:bodyPr>
            <a:spAutoFit/>
          </a:bodyPr>
          <a:lstStyle/>
          <a:p>
            <a:pPr algn="ctr" defTabSz="457200" eaLnBrk="1" fontAlgn="auto" hangingPunct="1">
              <a:spcAft>
                <a:spcPts val="0"/>
              </a:spcAft>
              <a:defRPr/>
            </a:pPr>
            <a:r>
              <a:rPr lang="en-US" sz="4000" b="1" cap="all" dirty="0">
                <a:solidFill>
                  <a:prstClr val="black">
                    <a:lumMod val="65000"/>
                    <a:lumOff val="35000"/>
                  </a:prstClr>
                </a:solidFill>
                <a:latin typeface="Helvetica Neue"/>
                <a:cs typeface="Helvetica Neue"/>
              </a:rPr>
              <a:t>Unitary Layout considerations</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A2B1FF6-2047-F63D-F055-CA80E7230EDB}"/>
              </a:ext>
            </a:extLst>
          </p:cNvPr>
          <p:cNvSpPr/>
          <p:nvPr/>
        </p:nvSpPr>
        <p:spPr>
          <a:xfrm>
            <a:off x="-1671638" y="220663"/>
            <a:ext cx="7604126" cy="481012"/>
          </a:xfrm>
          <a:prstGeom prst="rect">
            <a:avLst/>
          </a:prstGeom>
        </p:spPr>
        <p:txBody>
          <a:bodyPr>
            <a:sp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800" b="0" i="0" u="none" strike="noStrike" kern="1200" cap="none" spc="-20" normalizeH="0" baseline="0" noProof="0" dirty="0">
                <a:ln>
                  <a:noFill/>
                </a:ln>
                <a:solidFill>
                  <a:prstClr val="black"/>
                </a:solidFill>
                <a:effectLst/>
                <a:uLnTx/>
                <a:uFillTx/>
                <a:latin typeface="Helvetica Neue"/>
                <a:ea typeface="+mn-ea"/>
                <a:cs typeface="+mn-cs"/>
              </a:rPr>
              <a:t>IRH - Operation</a:t>
            </a:r>
          </a:p>
        </p:txBody>
      </p:sp>
      <p:cxnSp>
        <p:nvCxnSpPr>
          <p:cNvPr id="34" name="Straight Connector 33">
            <a:extLst>
              <a:ext uri="{FF2B5EF4-FFF2-40B4-BE49-F238E27FC236}">
                <a16:creationId xmlns:a16="http://schemas.microsoft.com/office/drawing/2014/main" id="{5E96493A-1D4A-56AB-B73D-2E92CB09CAFB}"/>
              </a:ext>
            </a:extLst>
          </p:cNvPr>
          <p:cNvCxnSpPr>
            <a:cxnSpLocks/>
          </p:cNvCxnSpPr>
          <p:nvPr/>
        </p:nvCxnSpPr>
        <p:spPr>
          <a:xfrm rot="5400000">
            <a:off x="9500824" y="1399415"/>
            <a:ext cx="1159419" cy="799439"/>
          </a:xfrm>
          <a:prstGeom prst="bentConnector3">
            <a:avLst>
              <a:gd name="adj1" fmla="val 50000"/>
            </a:avLst>
          </a:prstGeom>
          <a:ln w="57150">
            <a:solidFill>
              <a:srgbClr val="0066FF"/>
            </a:solidFill>
          </a:ln>
          <a:effectLst>
            <a:glow rad="101600">
              <a:schemeClr val="accent1">
                <a:satMod val="175000"/>
                <a:alpha val="40000"/>
              </a:schemeClr>
            </a:glow>
          </a:effectLst>
        </p:spPr>
        <p:style>
          <a:lnRef idx="3">
            <a:schemeClr val="accent3"/>
          </a:lnRef>
          <a:fillRef idx="0">
            <a:schemeClr val="accent3"/>
          </a:fillRef>
          <a:effectRef idx="2">
            <a:schemeClr val="accent3"/>
          </a:effectRef>
          <a:fontRef idx="minor">
            <a:schemeClr val="tx1"/>
          </a:fontRef>
        </p:style>
      </p:cxnSp>
      <p:sp>
        <p:nvSpPr>
          <p:cNvPr id="35" name="Rectangle 34">
            <a:extLst>
              <a:ext uri="{FF2B5EF4-FFF2-40B4-BE49-F238E27FC236}">
                <a16:creationId xmlns:a16="http://schemas.microsoft.com/office/drawing/2014/main" id="{95A81488-9B8A-A76B-0F40-09F8F5EF41F4}"/>
              </a:ext>
            </a:extLst>
          </p:cNvPr>
          <p:cNvSpPr/>
          <p:nvPr/>
        </p:nvSpPr>
        <p:spPr>
          <a:xfrm>
            <a:off x="9178925" y="842963"/>
            <a:ext cx="2416175" cy="341312"/>
          </a:xfrm>
          <a:prstGeom prst="rect">
            <a:avLst/>
          </a:prstGeom>
        </p:spPr>
        <p:txBody>
          <a:bodyPr>
            <a:sp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800" b="0" i="0" u="none" strike="noStrike" kern="1200" cap="none" spc="-20" normalizeH="0" baseline="0" noProof="0" dirty="0">
                <a:ln>
                  <a:noFill/>
                </a:ln>
                <a:solidFill>
                  <a:prstClr val="black"/>
                </a:solidFill>
                <a:effectLst/>
                <a:uLnTx/>
                <a:uFillTx/>
                <a:latin typeface="Helvetica Neue"/>
                <a:ea typeface="+mn-ea"/>
                <a:cs typeface="+mn-cs"/>
              </a:rPr>
              <a:t>Combustion Air Inlet</a:t>
            </a:r>
          </a:p>
        </p:txBody>
      </p:sp>
      <p:pic>
        <p:nvPicPr>
          <p:cNvPr id="36" name="Picture 35" descr="Heater_Output_Arrows.tif">
            <a:extLst>
              <a:ext uri="{FF2B5EF4-FFF2-40B4-BE49-F238E27FC236}">
                <a16:creationId xmlns:a16="http://schemas.microsoft.com/office/drawing/2014/main" id="{A7D752E6-4174-433C-7728-F90E950CA8B8}"/>
              </a:ext>
            </a:extLst>
          </p:cNvPr>
          <p:cNvPicPr>
            <a:picLocks noChangeAspect="1"/>
          </p:cNvPicPr>
          <p:nvPr/>
        </p:nvPicPr>
        <p:blipFill rotWithShape="1">
          <a:blip r:embed="rId4" cstate="print"/>
          <a:srcRect l="26441"/>
          <a:stretch/>
        </p:blipFill>
        <p:spPr>
          <a:xfrm>
            <a:off x="1740666" y="3411011"/>
            <a:ext cx="7570793" cy="1563228"/>
          </a:xfrm>
          <a:prstGeom prst="rect">
            <a:avLst/>
          </a:prstGeom>
          <a:scene3d>
            <a:camera prst="orthographicFront">
              <a:rot lat="0" lon="0" rev="21510000"/>
            </a:camera>
            <a:lightRig rig="threePt" dir="t"/>
          </a:scene3d>
        </p:spPr>
      </p:pic>
      <p:pic>
        <p:nvPicPr>
          <p:cNvPr id="68614" name="Picture 13" descr="A picture containing indoor&#10;&#10;Description automatically generated">
            <a:extLst>
              <a:ext uri="{FF2B5EF4-FFF2-40B4-BE49-F238E27FC236}">
                <a16:creationId xmlns:a16="http://schemas.microsoft.com/office/drawing/2014/main" id="{C498C073-3992-46DC-463A-E2DCE2C566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7700" y="1871663"/>
            <a:ext cx="8810625"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518DEDE2-AA04-968C-F050-917FB2E1E91A}"/>
              </a:ext>
            </a:extLst>
          </p:cNvPr>
          <p:cNvPicPr>
            <a:picLocks noChangeAspect="1"/>
          </p:cNvPicPr>
          <p:nvPr/>
        </p:nvPicPr>
        <p:blipFill>
          <a:blip r:embed="rId6" cstate="print"/>
          <a:stretch>
            <a:fillRect/>
          </a:stretch>
        </p:blipFill>
        <p:spPr>
          <a:xfrm rot="10800000">
            <a:off x="2993355" y="2783499"/>
            <a:ext cx="5867779" cy="444444"/>
          </a:xfrm>
          <a:prstGeom prst="rect">
            <a:avLst/>
          </a:prstGeom>
          <a:scene3d>
            <a:camera prst="orthographicFront">
              <a:rot lat="0" lon="0" rev="21540000"/>
            </a:camera>
            <a:lightRig rig="threePt" dir="t"/>
          </a:scene3d>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3000"/>
                                        <p:tgtEl>
                                          <p:spTgt spid="15"/>
                                        </p:tgtEl>
                                      </p:cBhvr>
                                    </p:animEffect>
                                  </p:childTnLst>
                                </p:cTn>
                              </p:par>
                              <p:par>
                                <p:cTn id="8" presetID="26" presetClass="emph" presetSubtype="0" repeatCount="indefinite" fill="hold" nodeType="withEffect">
                                  <p:stCondLst>
                                    <p:cond delay="0"/>
                                  </p:stCondLst>
                                  <p:childTnLst>
                                    <p:animEffect transition="out" filter="fade">
                                      <p:cBhvr>
                                        <p:cTn id="9" dur="1000" tmFilter="0, 0; .2, .5; .8, .5; 1, 0"/>
                                        <p:tgtEl>
                                          <p:spTgt spid="15"/>
                                        </p:tgtEl>
                                      </p:cBhvr>
                                    </p:animEffect>
                                    <p:animScale>
                                      <p:cBhvr>
                                        <p:cTn id="10" dur="500" autoRev="1" fill="hold"/>
                                        <p:tgtEl>
                                          <p:spTgt spid="15"/>
                                        </p:tgtEl>
                                      </p:cBhvr>
                                      <p:by x="105000" y="105000"/>
                                    </p:animScale>
                                  </p:childTnLst>
                                </p:cTn>
                              </p:par>
                              <p:par>
                                <p:cTn id="11" presetID="12" presetClass="entr" presetSubtype="1" repeatCount="indefinite"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3000"/>
                                        <p:tgtEl>
                                          <p:spTgt spid="36"/>
                                        </p:tgtEl>
                                        <p:attrNameLst>
                                          <p:attrName>ppt_y</p:attrName>
                                        </p:attrNameLst>
                                      </p:cBhvr>
                                      <p:tavLst>
                                        <p:tav tm="0">
                                          <p:val>
                                            <p:strVal val="#ppt_y-#ppt_h*1.125000"/>
                                          </p:val>
                                        </p:tav>
                                        <p:tav tm="100000">
                                          <p:val>
                                            <p:strVal val="#ppt_y"/>
                                          </p:val>
                                        </p:tav>
                                      </p:tavLst>
                                    </p:anim>
                                    <p:animEffect transition="in" filter="wipe(down)">
                                      <p:cBhvr>
                                        <p:cTn id="14" dur="3000"/>
                                        <p:tgtEl>
                                          <p:spTgt spid="36"/>
                                        </p:tgtEl>
                                      </p:cBhvr>
                                    </p:animEffect>
                                  </p:childTnLst>
                                </p:cTn>
                              </p:par>
                              <p:par>
                                <p:cTn id="15" presetID="22" presetClass="entr" presetSubtype="1"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up)">
                                      <p:cBhvr>
                                        <p:cTn id="17" dur="2000"/>
                                        <p:tgtEl>
                                          <p:spTgt spid="35"/>
                                        </p:tgtEl>
                                      </p:cBhvr>
                                    </p:animEffect>
                                  </p:childTnLst>
                                </p:cTn>
                              </p:par>
                              <p:par>
                                <p:cTn id="18" presetID="22" presetClass="entr" presetSubtype="1" fill="hold"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up)">
                                      <p:cBhvr>
                                        <p:cTn id="20"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aphicFrame>
        <p:nvGraphicFramePr>
          <p:cNvPr id="5" name="Table 16">
            <a:extLst>
              <a:ext uri="{FF2B5EF4-FFF2-40B4-BE49-F238E27FC236}">
                <a16:creationId xmlns:a16="http://schemas.microsoft.com/office/drawing/2014/main" id="{B08F2472-8022-0A3E-2D5F-E8663C8EE2B3}"/>
              </a:ext>
            </a:extLst>
          </p:cNvPr>
          <p:cNvGraphicFramePr>
            <a:graphicFrameLocks noGrp="1"/>
          </p:cNvGraphicFramePr>
          <p:nvPr/>
        </p:nvGraphicFramePr>
        <p:xfrm>
          <a:off x="4267200" y="914400"/>
          <a:ext cx="3543300" cy="3332167"/>
        </p:xfrm>
        <a:graphic>
          <a:graphicData uri="http://schemas.openxmlformats.org/drawingml/2006/table">
            <a:tbl>
              <a:tblPr firstRow="1" bandRow="1">
                <a:tableStyleId>{073A0DAA-6AF3-43AB-8588-CEC1D06C72B9}</a:tableStyleId>
              </a:tblPr>
              <a:tblGrid>
                <a:gridCol w="1771650">
                  <a:extLst>
                    <a:ext uri="{9D8B030D-6E8A-4147-A177-3AD203B41FA5}">
                      <a16:colId xmlns:a16="http://schemas.microsoft.com/office/drawing/2014/main" val="20000"/>
                    </a:ext>
                  </a:extLst>
                </a:gridCol>
                <a:gridCol w="1771650">
                  <a:extLst>
                    <a:ext uri="{9D8B030D-6E8A-4147-A177-3AD203B41FA5}">
                      <a16:colId xmlns:a16="http://schemas.microsoft.com/office/drawing/2014/main" val="20001"/>
                    </a:ext>
                  </a:extLst>
                </a:gridCol>
              </a:tblGrid>
              <a:tr h="365752">
                <a:tc>
                  <a:txBody>
                    <a:bodyPr/>
                    <a:lstStyle/>
                    <a:p>
                      <a:endParaRPr lang="en-US" sz="1800" dirty="0"/>
                    </a:p>
                  </a:txBody>
                  <a:tcPr marL="91428" marR="91428" marT="45716" marB="45716"/>
                </a:tc>
                <a:tc>
                  <a:txBody>
                    <a:bodyPr/>
                    <a:lstStyle/>
                    <a:p>
                      <a:endParaRPr lang="en-US" sz="1800" dirty="0"/>
                    </a:p>
                  </a:txBody>
                  <a:tcPr marL="91428" marR="91428" marT="45716" marB="45716"/>
                </a:tc>
                <a:extLst>
                  <a:ext uri="{0D108BD9-81ED-4DB2-BD59-A6C34878D82A}">
                    <a16:rowId xmlns:a16="http://schemas.microsoft.com/office/drawing/2014/main" val="10000"/>
                  </a:ext>
                </a:extLst>
              </a:tr>
              <a:tr h="370802">
                <a:tc>
                  <a:txBody>
                    <a:bodyPr/>
                    <a:lstStyle/>
                    <a:p>
                      <a:r>
                        <a:rPr lang="en-US" sz="1800" dirty="0"/>
                        <a:t>Buffalo</a:t>
                      </a:r>
                    </a:p>
                  </a:txBody>
                  <a:tcPr marL="91428" marR="91428" marT="45716" marB="45716"/>
                </a:tc>
                <a:tc>
                  <a:txBody>
                    <a:bodyPr/>
                    <a:lstStyle/>
                    <a:p>
                      <a:r>
                        <a:rPr lang="en-US" sz="1800"/>
                        <a:t>6489</a:t>
                      </a:r>
                    </a:p>
                  </a:txBody>
                  <a:tcPr marL="91428" marR="91428" marT="45716" marB="45716"/>
                </a:tc>
                <a:extLst>
                  <a:ext uri="{0D108BD9-81ED-4DB2-BD59-A6C34878D82A}">
                    <a16:rowId xmlns:a16="http://schemas.microsoft.com/office/drawing/2014/main" val="10001"/>
                  </a:ext>
                </a:extLst>
              </a:tr>
              <a:tr h="370802">
                <a:tc>
                  <a:txBody>
                    <a:bodyPr/>
                    <a:lstStyle/>
                    <a:p>
                      <a:r>
                        <a:rPr lang="en-US" sz="1800"/>
                        <a:t>Norfolk</a:t>
                      </a:r>
                      <a:endParaRPr lang="en-US" sz="1800" dirty="0"/>
                    </a:p>
                  </a:txBody>
                  <a:tcPr marL="91428" marR="91428" marT="45716" marB="45716"/>
                </a:tc>
                <a:tc>
                  <a:txBody>
                    <a:bodyPr/>
                    <a:lstStyle/>
                    <a:p>
                      <a:r>
                        <a:rPr lang="en-US" sz="1800" dirty="0"/>
                        <a:t>3439</a:t>
                      </a:r>
                    </a:p>
                  </a:txBody>
                  <a:tcPr marL="91428" marR="91428" marT="45716" marB="45716"/>
                </a:tc>
                <a:extLst>
                  <a:ext uri="{0D108BD9-81ED-4DB2-BD59-A6C34878D82A}">
                    <a16:rowId xmlns:a16="http://schemas.microsoft.com/office/drawing/2014/main" val="10002"/>
                  </a:ext>
                </a:extLst>
              </a:tr>
              <a:tr h="370802">
                <a:tc>
                  <a:txBody>
                    <a:bodyPr/>
                    <a:lstStyle/>
                    <a:p>
                      <a:r>
                        <a:rPr lang="en-US" sz="1800" dirty="0"/>
                        <a:t>Dallas</a:t>
                      </a:r>
                    </a:p>
                  </a:txBody>
                  <a:tcPr marL="91428" marR="91428" marT="45716" marB="45716"/>
                </a:tc>
                <a:tc>
                  <a:txBody>
                    <a:bodyPr/>
                    <a:lstStyle/>
                    <a:p>
                      <a:r>
                        <a:rPr lang="en-US" sz="1800"/>
                        <a:t>2137</a:t>
                      </a:r>
                    </a:p>
                  </a:txBody>
                  <a:tcPr marL="91428" marR="91428" marT="45716" marB="45716"/>
                </a:tc>
                <a:extLst>
                  <a:ext uri="{0D108BD9-81ED-4DB2-BD59-A6C34878D82A}">
                    <a16:rowId xmlns:a16="http://schemas.microsoft.com/office/drawing/2014/main" val="10003"/>
                  </a:ext>
                </a:extLst>
              </a:tr>
              <a:tr h="370802">
                <a:tc>
                  <a:txBody>
                    <a:bodyPr/>
                    <a:lstStyle/>
                    <a:p>
                      <a:r>
                        <a:rPr lang="en-US" sz="1800"/>
                        <a:t>Portland, OR</a:t>
                      </a:r>
                    </a:p>
                  </a:txBody>
                  <a:tcPr marL="91428" marR="91428" marT="45716" marB="45716"/>
                </a:tc>
                <a:tc>
                  <a:txBody>
                    <a:bodyPr/>
                    <a:lstStyle/>
                    <a:p>
                      <a:r>
                        <a:rPr lang="en-US" sz="1800"/>
                        <a:t>4294</a:t>
                      </a:r>
                    </a:p>
                  </a:txBody>
                  <a:tcPr marL="91428" marR="91428" marT="45716" marB="45716"/>
                </a:tc>
                <a:extLst>
                  <a:ext uri="{0D108BD9-81ED-4DB2-BD59-A6C34878D82A}">
                    <a16:rowId xmlns:a16="http://schemas.microsoft.com/office/drawing/2014/main" val="10004"/>
                  </a:ext>
                </a:extLst>
              </a:tr>
              <a:tr h="370802">
                <a:tc>
                  <a:txBody>
                    <a:bodyPr/>
                    <a:lstStyle/>
                    <a:p>
                      <a:r>
                        <a:rPr lang="en-US" sz="1800"/>
                        <a:t>Louisville</a:t>
                      </a:r>
                    </a:p>
                  </a:txBody>
                  <a:tcPr marL="91428" marR="91428" marT="45716" marB="45716"/>
                </a:tc>
                <a:tc>
                  <a:txBody>
                    <a:bodyPr/>
                    <a:lstStyle/>
                    <a:p>
                      <a:r>
                        <a:rPr lang="en-US" sz="1800"/>
                        <a:t>3917</a:t>
                      </a:r>
                    </a:p>
                  </a:txBody>
                  <a:tcPr marL="91428" marR="91428" marT="45716" marB="45716"/>
                </a:tc>
                <a:extLst>
                  <a:ext uri="{0D108BD9-81ED-4DB2-BD59-A6C34878D82A}">
                    <a16:rowId xmlns:a16="http://schemas.microsoft.com/office/drawing/2014/main" val="10005"/>
                  </a:ext>
                </a:extLst>
              </a:tr>
              <a:tr h="370802">
                <a:tc>
                  <a:txBody>
                    <a:bodyPr/>
                    <a:lstStyle/>
                    <a:p>
                      <a:r>
                        <a:rPr lang="en-US" sz="1800"/>
                        <a:t>Atlanta</a:t>
                      </a:r>
                    </a:p>
                  </a:txBody>
                  <a:tcPr marL="91428" marR="91428" marT="45716" marB="45716"/>
                </a:tc>
                <a:tc>
                  <a:txBody>
                    <a:bodyPr/>
                    <a:lstStyle/>
                    <a:p>
                      <a:r>
                        <a:rPr lang="en-US" sz="1800"/>
                        <a:t>2451</a:t>
                      </a:r>
                    </a:p>
                  </a:txBody>
                  <a:tcPr marL="91428" marR="91428" marT="45716" marB="45716"/>
                </a:tc>
                <a:extLst>
                  <a:ext uri="{0D108BD9-81ED-4DB2-BD59-A6C34878D82A}">
                    <a16:rowId xmlns:a16="http://schemas.microsoft.com/office/drawing/2014/main" val="10006"/>
                  </a:ext>
                </a:extLst>
              </a:tr>
              <a:tr h="370802">
                <a:tc>
                  <a:txBody>
                    <a:bodyPr/>
                    <a:lstStyle/>
                    <a:p>
                      <a:r>
                        <a:rPr lang="en-US" sz="1800"/>
                        <a:t>Chicago</a:t>
                      </a:r>
                    </a:p>
                  </a:txBody>
                  <a:tcPr marL="91428" marR="91428" marT="45716" marB="45716"/>
                </a:tc>
                <a:tc>
                  <a:txBody>
                    <a:bodyPr/>
                    <a:lstStyle/>
                    <a:p>
                      <a:r>
                        <a:rPr lang="en-US" sz="1800" dirty="0"/>
                        <a:t>6466</a:t>
                      </a:r>
                    </a:p>
                  </a:txBody>
                  <a:tcPr marL="91428" marR="91428" marT="45716" marB="45716"/>
                </a:tc>
                <a:extLst>
                  <a:ext uri="{0D108BD9-81ED-4DB2-BD59-A6C34878D82A}">
                    <a16:rowId xmlns:a16="http://schemas.microsoft.com/office/drawing/2014/main" val="10007"/>
                  </a:ext>
                </a:extLst>
              </a:tr>
              <a:tr h="370801">
                <a:tc>
                  <a:txBody>
                    <a:bodyPr/>
                    <a:lstStyle/>
                    <a:p>
                      <a:pPr lvl="0">
                        <a:buNone/>
                      </a:pPr>
                      <a:r>
                        <a:rPr lang="en-US" sz="1800"/>
                        <a:t>Green Bay</a:t>
                      </a:r>
                      <a:endParaRPr lang="en-US" sz="1800" dirty="0"/>
                    </a:p>
                  </a:txBody>
                  <a:tcPr marL="91428" marR="91428" marT="45716" marB="45716"/>
                </a:tc>
                <a:tc>
                  <a:txBody>
                    <a:bodyPr/>
                    <a:lstStyle/>
                    <a:p>
                      <a:pPr lvl="0">
                        <a:buNone/>
                      </a:pPr>
                      <a:r>
                        <a:rPr lang="en-US" sz="1800" dirty="0"/>
                        <a:t>7548</a:t>
                      </a:r>
                    </a:p>
                  </a:txBody>
                  <a:tcPr marL="91428" marR="91428" marT="45716" marB="45716"/>
                </a:tc>
                <a:extLst>
                  <a:ext uri="{0D108BD9-81ED-4DB2-BD59-A6C34878D82A}">
                    <a16:rowId xmlns:a16="http://schemas.microsoft.com/office/drawing/2014/main" val="10008"/>
                  </a:ext>
                </a:extLst>
              </a:tr>
            </a:tbl>
          </a:graphicData>
        </a:graphic>
      </p:graphicFrame>
      <p:sp>
        <p:nvSpPr>
          <p:cNvPr id="70690" name="Content Placeholder 2">
            <a:extLst>
              <a:ext uri="{FF2B5EF4-FFF2-40B4-BE49-F238E27FC236}">
                <a16:creationId xmlns:a16="http://schemas.microsoft.com/office/drawing/2014/main" id="{C55D3C07-A8F3-0DA3-784B-0F419CC6A231}"/>
              </a:ext>
            </a:extLst>
          </p:cNvPr>
          <p:cNvSpPr txBox="1">
            <a:spLocks noChangeArrowheads="1"/>
          </p:cNvSpPr>
          <p:nvPr/>
        </p:nvSpPr>
        <p:spPr bwMode="auto">
          <a:xfrm>
            <a:off x="10450513" y="5695950"/>
            <a:ext cx="1214437"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altLang="en-US" sz="1600" b="0" i="0" u="none" strike="noStrike" kern="1200" cap="none" spc="0" normalizeH="0" baseline="0" noProof="0">
                <a:ln>
                  <a:noFill/>
                </a:ln>
                <a:solidFill>
                  <a:srgbClr val="FFFFFF"/>
                </a:solidFill>
                <a:effectLst/>
                <a:uLnTx/>
                <a:uFillTx/>
                <a:latin typeface="Helvetica Neue"/>
                <a:ea typeface="+mn-ea"/>
                <a:cs typeface="Calibri" panose="020F0502020204030204" pitchFamily="34" charset="0"/>
              </a:rPr>
              <a:t>Btu/h/ft-sq</a:t>
            </a:r>
            <a:endParaRPr kumimoji="0" lang="en-US" altLang="en-US" sz="2800" b="0" i="0" u="none" strike="noStrike" kern="1200" cap="none" spc="0" normalizeH="0" baseline="0" noProof="0">
              <a:ln>
                <a:noFill/>
              </a:ln>
              <a:solidFill>
                <a:srgbClr val="FFFFFF"/>
              </a:solidFill>
              <a:effectLst/>
              <a:uLnTx/>
              <a:uFillTx/>
              <a:latin typeface="Calibri" panose="020F0502020204030204" pitchFamily="34" charset="0"/>
              <a:ea typeface="+mn-ea"/>
              <a:cs typeface="+mn-cs"/>
            </a:endParaRPr>
          </a:p>
        </p:txBody>
      </p:sp>
      <p:graphicFrame>
        <p:nvGraphicFramePr>
          <p:cNvPr id="7" name="Table 16">
            <a:extLst>
              <a:ext uri="{FF2B5EF4-FFF2-40B4-BE49-F238E27FC236}">
                <a16:creationId xmlns:a16="http://schemas.microsoft.com/office/drawing/2014/main" id="{A3CB9113-5C95-B1BB-2902-3321DED7E666}"/>
              </a:ext>
            </a:extLst>
          </p:cNvPr>
          <p:cNvGraphicFramePr>
            <a:graphicFrameLocks noGrp="1"/>
          </p:cNvGraphicFramePr>
          <p:nvPr/>
        </p:nvGraphicFramePr>
        <p:xfrm>
          <a:off x="5029200" y="4343400"/>
          <a:ext cx="4489450" cy="1493838"/>
        </p:xfrm>
        <a:graphic>
          <a:graphicData uri="http://schemas.openxmlformats.org/drawingml/2006/table">
            <a:tbl>
              <a:tblPr firstRow="1" bandRow="1">
                <a:tableStyleId>{073A0DAA-6AF3-43AB-8588-CEC1D06C72B9}</a:tableStyleId>
              </a:tblPr>
              <a:tblGrid>
                <a:gridCol w="1575518">
                  <a:extLst>
                    <a:ext uri="{9D8B030D-6E8A-4147-A177-3AD203B41FA5}">
                      <a16:colId xmlns:a16="http://schemas.microsoft.com/office/drawing/2014/main" val="20000"/>
                    </a:ext>
                  </a:extLst>
                </a:gridCol>
                <a:gridCol w="728483">
                  <a:extLst>
                    <a:ext uri="{9D8B030D-6E8A-4147-A177-3AD203B41FA5}">
                      <a16:colId xmlns:a16="http://schemas.microsoft.com/office/drawing/2014/main" val="20001"/>
                    </a:ext>
                  </a:extLst>
                </a:gridCol>
                <a:gridCol w="728483">
                  <a:extLst>
                    <a:ext uri="{9D8B030D-6E8A-4147-A177-3AD203B41FA5}">
                      <a16:colId xmlns:a16="http://schemas.microsoft.com/office/drawing/2014/main" val="20002"/>
                    </a:ext>
                  </a:extLst>
                </a:gridCol>
                <a:gridCol w="728483">
                  <a:extLst>
                    <a:ext uri="{9D8B030D-6E8A-4147-A177-3AD203B41FA5}">
                      <a16:colId xmlns:a16="http://schemas.microsoft.com/office/drawing/2014/main" val="20003"/>
                    </a:ext>
                  </a:extLst>
                </a:gridCol>
                <a:gridCol w="728483">
                  <a:extLst>
                    <a:ext uri="{9D8B030D-6E8A-4147-A177-3AD203B41FA5}">
                      <a16:colId xmlns:a16="http://schemas.microsoft.com/office/drawing/2014/main" val="20004"/>
                    </a:ext>
                  </a:extLst>
                </a:gridCol>
              </a:tblGrid>
              <a:tr h="381081">
                <a:tc gridSpan="5">
                  <a:txBody>
                    <a:bodyPr/>
                    <a:lstStyle/>
                    <a:p>
                      <a:pPr lvl="0" algn="ctr">
                        <a:buNone/>
                      </a:pPr>
                      <a:r>
                        <a:rPr lang="en-US" sz="1800"/>
                        <a:t>Degree Day Level (65 °F)</a:t>
                      </a:r>
                    </a:p>
                  </a:txBody>
                  <a:tcPr marL="91432" marR="91432" marT="45730" marB="4573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70919">
                <a:tc>
                  <a:txBody>
                    <a:bodyPr/>
                    <a:lstStyle/>
                    <a:p>
                      <a:endParaRPr lang="en-US" sz="1800" dirty="0"/>
                    </a:p>
                  </a:txBody>
                  <a:tcPr marL="91432" marR="91432" marT="45730" marB="45730"/>
                </a:tc>
                <a:tc>
                  <a:txBody>
                    <a:bodyPr/>
                    <a:lstStyle/>
                    <a:p>
                      <a:endParaRPr lang="en-US" sz="1800" dirty="0"/>
                    </a:p>
                  </a:txBody>
                  <a:tcPr marL="91432" marR="91432" marT="45730" marB="45730"/>
                </a:tc>
                <a:tc>
                  <a:txBody>
                    <a:bodyPr/>
                    <a:lstStyle/>
                    <a:p>
                      <a:endParaRPr lang="en-US" sz="1800" dirty="0"/>
                    </a:p>
                  </a:txBody>
                  <a:tcPr marL="91432" marR="91432" marT="45730" marB="45730"/>
                </a:tc>
                <a:tc>
                  <a:txBody>
                    <a:bodyPr/>
                    <a:lstStyle/>
                    <a:p>
                      <a:pPr lvl="0">
                        <a:buNone/>
                      </a:pPr>
                      <a:endParaRPr lang="en-US" sz="1800" dirty="0"/>
                    </a:p>
                  </a:txBody>
                  <a:tcPr marL="91432" marR="91432" marT="45730" marB="45730"/>
                </a:tc>
                <a:tc>
                  <a:txBody>
                    <a:bodyPr/>
                    <a:lstStyle/>
                    <a:p>
                      <a:pPr lvl="0">
                        <a:buNone/>
                      </a:pPr>
                      <a:endParaRPr lang="en-US" sz="1800" dirty="0"/>
                    </a:p>
                  </a:txBody>
                  <a:tcPr marL="91432" marR="91432" marT="45730" marB="45730"/>
                </a:tc>
                <a:extLst>
                  <a:ext uri="{0D108BD9-81ED-4DB2-BD59-A6C34878D82A}">
                    <a16:rowId xmlns:a16="http://schemas.microsoft.com/office/drawing/2014/main" val="10001"/>
                  </a:ext>
                </a:extLst>
              </a:tr>
              <a:tr h="370919">
                <a:tc>
                  <a:txBody>
                    <a:bodyPr/>
                    <a:lstStyle/>
                    <a:p>
                      <a:endParaRPr lang="en-US" sz="1800" dirty="0"/>
                    </a:p>
                  </a:txBody>
                  <a:tcPr marL="91432" marR="91432" marT="45730" marB="45730"/>
                </a:tc>
                <a:tc>
                  <a:txBody>
                    <a:bodyPr/>
                    <a:lstStyle/>
                    <a:p>
                      <a:endParaRPr lang="en-US" sz="1800" dirty="0"/>
                    </a:p>
                  </a:txBody>
                  <a:tcPr marL="91432" marR="91432" marT="45730" marB="45730"/>
                </a:tc>
                <a:tc>
                  <a:txBody>
                    <a:bodyPr/>
                    <a:lstStyle/>
                    <a:p>
                      <a:endParaRPr lang="en-US" sz="1800" dirty="0"/>
                    </a:p>
                  </a:txBody>
                  <a:tcPr marL="91432" marR="91432" marT="45730" marB="45730"/>
                </a:tc>
                <a:tc>
                  <a:txBody>
                    <a:bodyPr/>
                    <a:lstStyle/>
                    <a:p>
                      <a:pPr lvl="0">
                        <a:buNone/>
                      </a:pPr>
                      <a:endParaRPr lang="en-US" sz="1800" dirty="0"/>
                    </a:p>
                  </a:txBody>
                  <a:tcPr marL="91432" marR="91432" marT="45730" marB="45730"/>
                </a:tc>
                <a:tc>
                  <a:txBody>
                    <a:bodyPr/>
                    <a:lstStyle/>
                    <a:p>
                      <a:pPr lvl="0">
                        <a:buNone/>
                      </a:pPr>
                      <a:endParaRPr lang="en-US" sz="1800" dirty="0"/>
                    </a:p>
                  </a:txBody>
                  <a:tcPr marL="91432" marR="91432" marT="45730" marB="45730"/>
                </a:tc>
                <a:extLst>
                  <a:ext uri="{0D108BD9-81ED-4DB2-BD59-A6C34878D82A}">
                    <a16:rowId xmlns:a16="http://schemas.microsoft.com/office/drawing/2014/main" val="10002"/>
                  </a:ext>
                </a:extLst>
              </a:tr>
              <a:tr h="370919">
                <a:tc>
                  <a:txBody>
                    <a:bodyPr/>
                    <a:lstStyle/>
                    <a:p>
                      <a:endParaRPr lang="en-US" sz="1800" dirty="0"/>
                    </a:p>
                  </a:txBody>
                  <a:tcPr marL="91432" marR="91432" marT="45730" marB="45730"/>
                </a:tc>
                <a:tc>
                  <a:txBody>
                    <a:bodyPr/>
                    <a:lstStyle/>
                    <a:p>
                      <a:endParaRPr lang="en-US" sz="1800" dirty="0"/>
                    </a:p>
                  </a:txBody>
                  <a:tcPr marL="91432" marR="91432" marT="45730" marB="45730"/>
                </a:tc>
                <a:tc>
                  <a:txBody>
                    <a:bodyPr/>
                    <a:lstStyle/>
                    <a:p>
                      <a:endParaRPr lang="en-US" sz="1800" dirty="0"/>
                    </a:p>
                  </a:txBody>
                  <a:tcPr marL="91432" marR="91432" marT="45730" marB="45730"/>
                </a:tc>
                <a:tc>
                  <a:txBody>
                    <a:bodyPr/>
                    <a:lstStyle/>
                    <a:p>
                      <a:pPr lvl="0">
                        <a:buNone/>
                      </a:pPr>
                      <a:endParaRPr lang="en-US" sz="1800" dirty="0"/>
                    </a:p>
                  </a:txBody>
                  <a:tcPr marL="91432" marR="91432" marT="45730" marB="45730"/>
                </a:tc>
                <a:tc>
                  <a:txBody>
                    <a:bodyPr/>
                    <a:lstStyle/>
                    <a:p>
                      <a:pPr lvl="0">
                        <a:buNone/>
                      </a:pPr>
                      <a:endParaRPr lang="en-US" sz="1800" dirty="0"/>
                    </a:p>
                  </a:txBody>
                  <a:tcPr marL="91432" marR="91432" marT="45730" marB="45730"/>
                </a:tc>
                <a:extLst>
                  <a:ext uri="{0D108BD9-81ED-4DB2-BD59-A6C34878D82A}">
                    <a16:rowId xmlns:a16="http://schemas.microsoft.com/office/drawing/2014/main" val="10003"/>
                  </a:ext>
                </a:extLst>
              </a:tr>
            </a:tbl>
          </a:graphicData>
        </a:graphic>
      </p:graphicFrame>
      <p:graphicFrame>
        <p:nvGraphicFramePr>
          <p:cNvPr id="8" name="Table 16">
            <a:extLst>
              <a:ext uri="{FF2B5EF4-FFF2-40B4-BE49-F238E27FC236}">
                <a16:creationId xmlns:a16="http://schemas.microsoft.com/office/drawing/2014/main" id="{0BC5F3E9-14A2-5490-75BB-1FEB95D998F9}"/>
              </a:ext>
            </a:extLst>
          </p:cNvPr>
          <p:cNvGraphicFramePr>
            <a:graphicFrameLocks noGrp="1"/>
          </p:cNvGraphicFramePr>
          <p:nvPr/>
        </p:nvGraphicFramePr>
        <p:xfrm>
          <a:off x="2605088" y="4716463"/>
          <a:ext cx="6919911" cy="1482724"/>
        </p:xfrm>
        <a:graphic>
          <a:graphicData uri="http://schemas.openxmlformats.org/drawingml/2006/table">
            <a:tbl>
              <a:tblPr firstRow="1" bandRow="1">
                <a:tableStyleId>{073A0DAA-6AF3-43AB-8588-CEC1D06C72B9}</a:tableStyleId>
              </a:tblPr>
              <a:tblGrid>
                <a:gridCol w="2428455">
                  <a:extLst>
                    <a:ext uri="{9D8B030D-6E8A-4147-A177-3AD203B41FA5}">
                      <a16:colId xmlns:a16="http://schemas.microsoft.com/office/drawing/2014/main" val="20000"/>
                    </a:ext>
                  </a:extLst>
                </a:gridCol>
                <a:gridCol w="1122864">
                  <a:extLst>
                    <a:ext uri="{9D8B030D-6E8A-4147-A177-3AD203B41FA5}">
                      <a16:colId xmlns:a16="http://schemas.microsoft.com/office/drawing/2014/main" val="20001"/>
                    </a:ext>
                  </a:extLst>
                </a:gridCol>
                <a:gridCol w="1122864">
                  <a:extLst>
                    <a:ext uri="{9D8B030D-6E8A-4147-A177-3AD203B41FA5}">
                      <a16:colId xmlns:a16="http://schemas.microsoft.com/office/drawing/2014/main" val="20002"/>
                    </a:ext>
                  </a:extLst>
                </a:gridCol>
                <a:gridCol w="1122864">
                  <a:extLst>
                    <a:ext uri="{9D8B030D-6E8A-4147-A177-3AD203B41FA5}">
                      <a16:colId xmlns:a16="http://schemas.microsoft.com/office/drawing/2014/main" val="20003"/>
                    </a:ext>
                  </a:extLst>
                </a:gridCol>
                <a:gridCol w="1122864">
                  <a:extLst>
                    <a:ext uri="{9D8B030D-6E8A-4147-A177-3AD203B41FA5}">
                      <a16:colId xmlns:a16="http://schemas.microsoft.com/office/drawing/2014/main" val="20004"/>
                    </a:ext>
                  </a:extLst>
                </a:gridCol>
              </a:tblGrid>
              <a:tr h="370681">
                <a:tc>
                  <a:txBody>
                    <a:bodyPr/>
                    <a:lstStyle/>
                    <a:p>
                      <a:r>
                        <a:rPr lang="en-US" sz="1800"/>
                        <a:t>Application Type</a:t>
                      </a:r>
                      <a:endParaRPr lang="en-US" sz="1800" dirty="0"/>
                    </a:p>
                  </a:txBody>
                  <a:tcPr marL="91424" marR="91424" marT="45700" marB="45700"/>
                </a:tc>
                <a:tc>
                  <a:txBody>
                    <a:bodyPr/>
                    <a:lstStyle/>
                    <a:p>
                      <a:r>
                        <a:rPr lang="en-US" sz="1800"/>
                        <a:t>2000</a:t>
                      </a:r>
                    </a:p>
                  </a:txBody>
                  <a:tcPr marL="91424" marR="91424" marT="45700" marB="45700"/>
                </a:tc>
                <a:tc>
                  <a:txBody>
                    <a:bodyPr/>
                    <a:lstStyle/>
                    <a:p>
                      <a:pPr lvl="0">
                        <a:buNone/>
                      </a:pPr>
                      <a:r>
                        <a:rPr lang="en-US" sz="1800" dirty="0"/>
                        <a:t>4000</a:t>
                      </a:r>
                    </a:p>
                  </a:txBody>
                  <a:tcPr marL="91424" marR="91424" marT="45700" marB="45700"/>
                </a:tc>
                <a:tc>
                  <a:txBody>
                    <a:bodyPr/>
                    <a:lstStyle/>
                    <a:p>
                      <a:pPr lvl="0">
                        <a:buNone/>
                      </a:pPr>
                      <a:r>
                        <a:rPr lang="en-US" sz="1800"/>
                        <a:t>6000</a:t>
                      </a:r>
                      <a:endParaRPr lang="en-US" sz="1800" dirty="0"/>
                    </a:p>
                  </a:txBody>
                  <a:tcPr marL="91424" marR="91424" marT="45700" marB="45700"/>
                </a:tc>
                <a:tc>
                  <a:txBody>
                    <a:bodyPr/>
                    <a:lstStyle/>
                    <a:p>
                      <a:pPr lvl="0">
                        <a:buNone/>
                      </a:pPr>
                      <a:r>
                        <a:rPr lang="en-US" sz="1800"/>
                        <a:t>8000</a:t>
                      </a:r>
                      <a:endParaRPr lang="en-US" sz="1800" dirty="0"/>
                    </a:p>
                  </a:txBody>
                  <a:tcPr marL="91424" marR="91424" marT="45700" marB="45700"/>
                </a:tc>
                <a:extLst>
                  <a:ext uri="{0D108BD9-81ED-4DB2-BD59-A6C34878D82A}">
                    <a16:rowId xmlns:a16="http://schemas.microsoft.com/office/drawing/2014/main" val="10000"/>
                  </a:ext>
                </a:extLst>
              </a:tr>
              <a:tr h="370681">
                <a:tc>
                  <a:txBody>
                    <a:bodyPr/>
                    <a:lstStyle/>
                    <a:p>
                      <a:r>
                        <a:rPr lang="en-US" sz="1800" dirty="0"/>
                        <a:t>Comfort Space Heating</a:t>
                      </a:r>
                    </a:p>
                  </a:txBody>
                  <a:tcPr marL="91424" marR="91424" marT="45700" marB="45700"/>
                </a:tc>
                <a:tc>
                  <a:txBody>
                    <a:bodyPr/>
                    <a:lstStyle/>
                    <a:p>
                      <a:r>
                        <a:rPr lang="en-US" sz="1800"/>
                        <a:t>5-25</a:t>
                      </a:r>
                      <a:endParaRPr lang="en-US" sz="1800" dirty="0"/>
                    </a:p>
                  </a:txBody>
                  <a:tcPr marL="91424" marR="91424" marT="45700" marB="45700"/>
                </a:tc>
                <a:tc>
                  <a:txBody>
                    <a:bodyPr/>
                    <a:lstStyle/>
                    <a:p>
                      <a:r>
                        <a:rPr lang="en-US" sz="1800"/>
                        <a:t>10-35</a:t>
                      </a:r>
                      <a:endParaRPr lang="en-US" sz="1800" dirty="0"/>
                    </a:p>
                  </a:txBody>
                  <a:tcPr marL="91424" marR="91424" marT="45700" marB="45700"/>
                </a:tc>
                <a:tc>
                  <a:txBody>
                    <a:bodyPr/>
                    <a:lstStyle/>
                    <a:p>
                      <a:pPr lvl="0">
                        <a:buNone/>
                      </a:pPr>
                      <a:r>
                        <a:rPr lang="en-US" sz="1800"/>
                        <a:t>25-50</a:t>
                      </a:r>
                      <a:endParaRPr lang="en-US" sz="1800" dirty="0"/>
                    </a:p>
                  </a:txBody>
                  <a:tcPr marL="91424" marR="91424" marT="45700" marB="45700"/>
                </a:tc>
                <a:tc>
                  <a:txBody>
                    <a:bodyPr/>
                    <a:lstStyle/>
                    <a:p>
                      <a:pPr lvl="0">
                        <a:buNone/>
                      </a:pPr>
                      <a:r>
                        <a:rPr lang="en-US" sz="1800"/>
                        <a:t>30-60</a:t>
                      </a:r>
                      <a:endParaRPr lang="en-US" sz="1800" dirty="0"/>
                    </a:p>
                  </a:txBody>
                  <a:tcPr marL="91424" marR="91424" marT="45700" marB="45700"/>
                </a:tc>
                <a:extLst>
                  <a:ext uri="{0D108BD9-81ED-4DB2-BD59-A6C34878D82A}">
                    <a16:rowId xmlns:a16="http://schemas.microsoft.com/office/drawing/2014/main" val="10001"/>
                  </a:ext>
                </a:extLst>
              </a:tr>
              <a:tr h="370681">
                <a:tc>
                  <a:txBody>
                    <a:bodyPr/>
                    <a:lstStyle/>
                    <a:p>
                      <a:r>
                        <a:rPr lang="en-US" sz="1800"/>
                        <a:t>Area Heating</a:t>
                      </a:r>
                      <a:endParaRPr lang="en-US" sz="1800" dirty="0"/>
                    </a:p>
                  </a:txBody>
                  <a:tcPr marL="91424" marR="91424" marT="45700" marB="45700"/>
                </a:tc>
                <a:tc>
                  <a:txBody>
                    <a:bodyPr/>
                    <a:lstStyle/>
                    <a:p>
                      <a:r>
                        <a:rPr lang="en-US" sz="1800"/>
                        <a:t>30-50</a:t>
                      </a:r>
                      <a:endParaRPr lang="en-US" sz="1800" dirty="0"/>
                    </a:p>
                  </a:txBody>
                  <a:tcPr marL="91424" marR="91424" marT="45700" marB="45700"/>
                </a:tc>
                <a:tc>
                  <a:txBody>
                    <a:bodyPr/>
                    <a:lstStyle/>
                    <a:p>
                      <a:r>
                        <a:rPr lang="en-US" sz="1800"/>
                        <a:t>40-80</a:t>
                      </a:r>
                      <a:endParaRPr lang="en-US" sz="1800" dirty="0"/>
                    </a:p>
                  </a:txBody>
                  <a:tcPr marL="91424" marR="91424" marT="45700" marB="45700"/>
                </a:tc>
                <a:tc>
                  <a:txBody>
                    <a:bodyPr/>
                    <a:lstStyle/>
                    <a:p>
                      <a:pPr lvl="0">
                        <a:buNone/>
                      </a:pPr>
                      <a:r>
                        <a:rPr lang="en-US" sz="1800"/>
                        <a:t>55-100</a:t>
                      </a:r>
                      <a:endParaRPr lang="en-US" sz="1800" dirty="0"/>
                    </a:p>
                  </a:txBody>
                  <a:tcPr marL="91424" marR="91424" marT="45700" marB="45700"/>
                </a:tc>
                <a:tc>
                  <a:txBody>
                    <a:bodyPr/>
                    <a:lstStyle/>
                    <a:p>
                      <a:pPr lvl="0">
                        <a:buNone/>
                      </a:pPr>
                      <a:r>
                        <a:rPr lang="en-US" sz="1800"/>
                        <a:t>65-120</a:t>
                      </a:r>
                      <a:endParaRPr lang="en-US" sz="1800" dirty="0"/>
                    </a:p>
                  </a:txBody>
                  <a:tcPr marL="91424" marR="91424" marT="45700" marB="45700"/>
                </a:tc>
                <a:extLst>
                  <a:ext uri="{0D108BD9-81ED-4DB2-BD59-A6C34878D82A}">
                    <a16:rowId xmlns:a16="http://schemas.microsoft.com/office/drawing/2014/main" val="10002"/>
                  </a:ext>
                </a:extLst>
              </a:tr>
              <a:tr h="370681">
                <a:tc>
                  <a:txBody>
                    <a:bodyPr/>
                    <a:lstStyle/>
                    <a:p>
                      <a:r>
                        <a:rPr lang="en-US" sz="1800"/>
                        <a:t>Station Heating</a:t>
                      </a:r>
                      <a:endParaRPr lang="en-US" sz="1800" dirty="0"/>
                    </a:p>
                  </a:txBody>
                  <a:tcPr marL="91424" marR="91424" marT="45700" marB="45700"/>
                </a:tc>
                <a:tc>
                  <a:txBody>
                    <a:bodyPr/>
                    <a:lstStyle/>
                    <a:p>
                      <a:r>
                        <a:rPr lang="en-US" sz="1800"/>
                        <a:t>45-65</a:t>
                      </a:r>
                      <a:endParaRPr lang="en-US" sz="1800" dirty="0"/>
                    </a:p>
                  </a:txBody>
                  <a:tcPr marL="91424" marR="91424" marT="45700" marB="45700"/>
                </a:tc>
                <a:tc>
                  <a:txBody>
                    <a:bodyPr/>
                    <a:lstStyle/>
                    <a:p>
                      <a:r>
                        <a:rPr lang="en-US" sz="1800" dirty="0"/>
                        <a:t>80-150</a:t>
                      </a:r>
                    </a:p>
                  </a:txBody>
                  <a:tcPr marL="91424" marR="91424" marT="45700" marB="45700"/>
                </a:tc>
                <a:tc>
                  <a:txBody>
                    <a:bodyPr/>
                    <a:lstStyle/>
                    <a:p>
                      <a:pPr lvl="0">
                        <a:buNone/>
                      </a:pPr>
                      <a:r>
                        <a:rPr lang="en-US" sz="1800"/>
                        <a:t>100-175</a:t>
                      </a:r>
                      <a:endParaRPr lang="en-US" sz="1800" dirty="0"/>
                    </a:p>
                  </a:txBody>
                  <a:tcPr marL="91424" marR="91424" marT="45700" marB="45700"/>
                </a:tc>
                <a:tc>
                  <a:txBody>
                    <a:bodyPr/>
                    <a:lstStyle/>
                    <a:p>
                      <a:pPr lvl="0">
                        <a:buNone/>
                      </a:pPr>
                      <a:r>
                        <a:rPr lang="en-US" sz="1800" dirty="0"/>
                        <a:t>120-200</a:t>
                      </a:r>
                    </a:p>
                  </a:txBody>
                  <a:tcPr marL="91424" marR="91424" marT="45700" marB="45700"/>
                </a:tc>
                <a:extLst>
                  <a:ext uri="{0D108BD9-81ED-4DB2-BD59-A6C34878D82A}">
                    <a16:rowId xmlns:a16="http://schemas.microsoft.com/office/drawing/2014/main" val="10003"/>
                  </a:ext>
                </a:extLst>
              </a:tr>
            </a:tbl>
          </a:graphicData>
        </a:graphic>
      </p:graphicFrame>
      <p:sp>
        <p:nvSpPr>
          <p:cNvPr id="70751" name="Rectangle 2">
            <a:extLst>
              <a:ext uri="{FF2B5EF4-FFF2-40B4-BE49-F238E27FC236}">
                <a16:creationId xmlns:a16="http://schemas.microsoft.com/office/drawing/2014/main" id="{0DD3D619-577E-0FEE-F9C9-A40C234A7D93}"/>
              </a:ext>
            </a:extLst>
          </p:cNvPr>
          <p:cNvSpPr>
            <a:spLocks noGrp="1"/>
          </p:cNvSpPr>
          <p:nvPr>
            <p:ph type="title"/>
          </p:nvPr>
        </p:nvSpPr>
        <p:spPr>
          <a:xfrm>
            <a:off x="4724400" y="152400"/>
            <a:ext cx="2209800" cy="762000"/>
          </a:xfrm>
        </p:spPr>
        <p:txBody>
          <a:bodyPr/>
          <a:lstStyle/>
          <a:p>
            <a:pPr algn="ctr" eaLnBrk="1" hangingPunct="1"/>
            <a:r>
              <a:rPr lang="en-US" altLang="en-US" sz="3200" b="1">
                <a:latin typeface="Arial Narrow" panose="020B0606020202030204" pitchFamily="34" charset="0"/>
              </a:rPr>
              <a:t>Degree Days</a:t>
            </a:r>
            <a:endParaRPr lang="en-US" altLang="en-US" sz="3200"/>
          </a:p>
        </p:txBody>
      </p:sp>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640BA7AF-36A1-3194-1428-22DAEB7041C8}"/>
              </a:ext>
            </a:extLst>
          </p:cNvPr>
          <p:cNvSpPr>
            <a:spLocks noGrp="1"/>
          </p:cNvSpPr>
          <p:nvPr>
            <p:ph type="title"/>
          </p:nvPr>
        </p:nvSpPr>
        <p:spPr>
          <a:xfrm>
            <a:off x="3581400" y="152400"/>
            <a:ext cx="4772025" cy="685800"/>
          </a:xfrm>
        </p:spPr>
        <p:txBody>
          <a:bodyPr/>
          <a:lstStyle/>
          <a:p>
            <a:pPr algn="ctr" eaLnBrk="1" hangingPunct="1"/>
            <a:r>
              <a:rPr lang="en-US" altLang="en-US" sz="3200" b="1">
                <a:latin typeface="Arial Narrow" panose="020B0606020202030204" pitchFamily="34" charset="0"/>
              </a:rPr>
              <a:t>Qualifying Questions</a:t>
            </a:r>
          </a:p>
        </p:txBody>
      </p:sp>
      <p:sp>
        <p:nvSpPr>
          <p:cNvPr id="4" name="Rectangle 3">
            <a:extLst>
              <a:ext uri="{FF2B5EF4-FFF2-40B4-BE49-F238E27FC236}">
                <a16:creationId xmlns:a16="http://schemas.microsoft.com/office/drawing/2014/main" id="{E538F81B-0B25-F396-7CAC-CC16C52E71BB}"/>
              </a:ext>
            </a:extLst>
          </p:cNvPr>
          <p:cNvSpPr>
            <a:spLocks noChangeArrowheads="1"/>
          </p:cNvSpPr>
          <p:nvPr/>
        </p:nvSpPr>
        <p:spPr bwMode="auto">
          <a:xfrm>
            <a:off x="457200" y="838200"/>
            <a:ext cx="10669588" cy="3238500"/>
          </a:xfrm>
          <a:prstGeom prst="rect">
            <a:avLst/>
          </a:prstGeom>
          <a:noFill/>
          <a:ln>
            <a:noFill/>
          </a:ln>
          <a:effectLst/>
        </p:spPr>
        <p:txBody>
          <a:bodyPr lIns="92075" tIns="46038" rIns="92075" bIns="46038"/>
          <a:lstStyle>
            <a:lvl1pPr marL="342900" indent="-342900">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514350" marR="0" lvl="0" indent="-5143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altLang="en-US" sz="2400" b="1" i="0" u="none" strike="noStrike" kern="1200" cap="none" spc="0" normalizeH="0" baseline="0" noProof="0" dirty="0">
                <a:ln>
                  <a:noFill/>
                </a:ln>
                <a:solidFill>
                  <a:prstClr val="black"/>
                </a:solidFill>
                <a:effectLst/>
                <a:uLnTx/>
                <a:uFillTx/>
                <a:latin typeface="Helvetica Neue"/>
                <a:ea typeface="+mn-ea"/>
                <a:cs typeface="+mn-cs"/>
              </a:rPr>
              <a:t> Building location?</a:t>
            </a:r>
          </a:p>
          <a:p>
            <a:pPr marL="457200" marR="0" lvl="1" indent="0" algn="l" defTabSz="914400" rtl="0" eaLnBrk="1" fontAlgn="auto" latinLnBrk="0" hangingPunct="1">
              <a:lnSpc>
                <a:spcPct val="100000"/>
              </a:lnSpc>
              <a:spcBef>
                <a:spcPct val="2000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Helvetica Neue"/>
                <a:ea typeface="+mn-ea"/>
                <a:cs typeface="+mn-cs"/>
              </a:rPr>
              <a:t>	</a:t>
            </a:r>
            <a:r>
              <a:rPr kumimoji="0" lang="en-US" altLang="en-US" sz="2400" b="0" i="0" u="none" strike="noStrike" kern="1200" cap="none" spc="0" normalizeH="0" baseline="0" noProof="0" dirty="0">
                <a:ln>
                  <a:noFill/>
                </a:ln>
                <a:solidFill>
                  <a:prstClr val="black"/>
                </a:solidFill>
                <a:effectLst/>
                <a:uLnTx/>
                <a:uFillTx/>
                <a:latin typeface="Helvetica Neue"/>
                <a:ea typeface="+mn-ea"/>
                <a:cs typeface="+mn-cs"/>
              </a:rPr>
              <a:t>Climate</a:t>
            </a:r>
            <a:r>
              <a:rPr kumimoji="0" lang="en-US" altLang="en-US" sz="2400" b="1" i="0" u="none" strike="noStrike" kern="1200" cap="none" spc="0" normalizeH="0" baseline="0" noProof="0" dirty="0">
                <a:ln>
                  <a:noFill/>
                </a:ln>
                <a:solidFill>
                  <a:prstClr val="black"/>
                </a:solidFill>
                <a:effectLst/>
                <a:uLnTx/>
                <a:uFillTx/>
                <a:latin typeface="Helvetica Neue"/>
                <a:ea typeface="+mn-ea"/>
                <a:cs typeface="+mn-cs"/>
              </a:rPr>
              <a:t> </a:t>
            </a:r>
            <a:r>
              <a:rPr kumimoji="0" lang="en-US" altLang="en-US" sz="2400" b="0" i="0" u="none" strike="noStrike" kern="1200" cap="none" spc="0" normalizeH="0" baseline="0" noProof="0" dirty="0">
                <a:ln>
                  <a:noFill/>
                </a:ln>
                <a:solidFill>
                  <a:prstClr val="black"/>
                </a:solidFill>
                <a:effectLst/>
                <a:uLnTx/>
                <a:uFillTx/>
                <a:latin typeface="Helvetica Neue"/>
                <a:ea typeface="+mn-ea"/>
                <a:cs typeface="+mn-cs"/>
              </a:rPr>
              <a:t>plays a big role in determining total BTU required</a:t>
            </a:r>
          </a:p>
          <a:p>
            <a:pPr marL="514350" marR="0" lvl="0" indent="-5143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altLang="en-US" sz="2400" b="1" i="0" u="none" strike="noStrike" kern="1200" cap="none" spc="0" normalizeH="0" baseline="0" noProof="0" dirty="0">
                <a:ln>
                  <a:noFill/>
                </a:ln>
                <a:solidFill>
                  <a:prstClr val="black"/>
                </a:solidFill>
                <a:effectLst/>
                <a:uLnTx/>
                <a:uFillTx/>
                <a:latin typeface="Helvetica Neue"/>
                <a:ea typeface="+mn-ea"/>
                <a:cs typeface="+mn-cs"/>
              </a:rPr>
              <a:t> Is there access to gas and electricity?</a:t>
            </a:r>
          </a:p>
          <a:p>
            <a:pPr marL="457200" marR="0" lvl="1" indent="0" algn="l" defTabSz="914400" rtl="0" eaLnBrk="1" fontAlgn="auto" latinLnBrk="0" hangingPunct="1">
              <a:lnSpc>
                <a:spcPct val="100000"/>
              </a:lnSpc>
              <a:spcBef>
                <a:spcPct val="2000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Helvetica Neue"/>
                <a:ea typeface="+mn-ea"/>
                <a:cs typeface="+mn-cs"/>
              </a:rPr>
              <a:t>	</a:t>
            </a:r>
            <a:r>
              <a:rPr kumimoji="0" lang="en-US" altLang="en-US" sz="2400" b="0" i="0" u="none" strike="noStrike" kern="1200" cap="none" spc="0" normalizeH="0" baseline="0" noProof="0" dirty="0">
                <a:ln>
                  <a:noFill/>
                </a:ln>
                <a:solidFill>
                  <a:prstClr val="black"/>
                </a:solidFill>
                <a:effectLst/>
                <a:uLnTx/>
                <a:uFillTx/>
                <a:latin typeface="Helvetica Neue"/>
                <a:ea typeface="+mn-ea"/>
                <a:cs typeface="+mn-cs"/>
              </a:rPr>
              <a:t>IRH heaters run on 120vac and require NG or LP gas to operate</a:t>
            </a:r>
          </a:p>
          <a:p>
            <a:pPr marL="514350" marR="0" lvl="0" indent="-5143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altLang="en-US" sz="2400" b="1" i="0" u="none" strike="noStrike" kern="1200" cap="none" spc="0" normalizeH="0" baseline="0" noProof="0" dirty="0">
                <a:ln>
                  <a:noFill/>
                </a:ln>
                <a:solidFill>
                  <a:prstClr val="black"/>
                </a:solidFill>
                <a:effectLst/>
                <a:uLnTx/>
                <a:uFillTx/>
                <a:latin typeface="Helvetica Neue"/>
                <a:ea typeface="+mn-ea"/>
                <a:cs typeface="+mn-cs"/>
              </a:rPr>
              <a:t> Are we heating the entire space, or focusing heat in a certain area (spot heating)?</a:t>
            </a:r>
          </a:p>
          <a:p>
            <a:pPr marL="514350" marR="0" lvl="0" indent="-5143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altLang="en-US" sz="2400" b="1" i="0" u="none" strike="noStrike" kern="1200" cap="none" spc="0" normalizeH="0" baseline="0" noProof="0" dirty="0">
                <a:ln>
                  <a:noFill/>
                </a:ln>
                <a:solidFill>
                  <a:prstClr val="black"/>
                </a:solidFill>
                <a:effectLst/>
                <a:uLnTx/>
                <a:uFillTx/>
                <a:latin typeface="Helvetica Neue"/>
                <a:ea typeface="+mn-ea"/>
                <a:cs typeface="+mn-cs"/>
              </a:rPr>
              <a:t>Tell me about the building or space we are heating</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Helvetica Neue"/>
                <a:ea typeface="+mn-ea"/>
                <a:cs typeface="+mn-cs"/>
              </a:rPr>
              <a:t>	</a:t>
            </a:r>
            <a:r>
              <a:rPr kumimoji="0" lang="en-US" altLang="en-US" sz="2400" b="0" i="0" u="none" strike="noStrike" kern="1200" cap="none" spc="0" normalizeH="0" baseline="0" noProof="0" dirty="0">
                <a:ln>
                  <a:noFill/>
                </a:ln>
                <a:solidFill>
                  <a:prstClr val="black"/>
                </a:solidFill>
                <a:effectLst/>
                <a:uLnTx/>
                <a:uFillTx/>
                <a:latin typeface="Helvetica Neue"/>
                <a:ea typeface="+mn-ea"/>
                <a:cs typeface="+mn-cs"/>
              </a:rPr>
              <a:t>Collect information about the space such as: dimensions (</a:t>
            </a:r>
            <a:r>
              <a:rPr kumimoji="0" lang="en-US" altLang="en-US" sz="2400" b="0" i="0" u="none" strike="noStrike" kern="1200" cap="none" spc="0" normalizeH="0" baseline="0" noProof="0" dirty="0" err="1">
                <a:ln>
                  <a:noFill/>
                </a:ln>
                <a:solidFill>
                  <a:prstClr val="black"/>
                </a:solidFill>
                <a:effectLst/>
                <a:uLnTx/>
                <a:uFillTx/>
                <a:latin typeface="Helvetica Neue"/>
                <a:ea typeface="+mn-ea"/>
                <a:cs typeface="+mn-cs"/>
              </a:rPr>
              <a:t>HxWxL</a:t>
            </a:r>
            <a:r>
              <a:rPr kumimoji="0" lang="en-US" altLang="en-US" sz="2400" b="0" i="0" u="none" strike="noStrike" kern="1200" cap="none" spc="0" normalizeH="0" baseline="0" noProof="0" dirty="0">
                <a:ln>
                  <a:noFill/>
                </a:ln>
                <a:solidFill>
                  <a:prstClr val="black"/>
                </a:solidFill>
                <a:effectLst/>
                <a:uLnTx/>
                <a:uFillTx/>
                <a:latin typeface="Helvetica Neue"/>
                <a:ea typeface="+mn-ea"/>
                <a:cs typeface="+mn-cs"/>
              </a:rPr>
              <a:t>), if 	loading docks – size of doors and how many, how often are the doors 	left open, etc..</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altLang="en-US" sz="2400" b="1" i="0" u="none" strike="noStrike" kern="1200" cap="none" spc="0" normalizeH="0" baseline="0" noProof="0" dirty="0">
                <a:ln>
                  <a:noFill/>
                </a:ln>
                <a:solidFill>
                  <a:prstClr val="black"/>
                </a:solidFill>
                <a:effectLst/>
                <a:uLnTx/>
                <a:uFillTx/>
                <a:latin typeface="Helvetica Neue"/>
                <a:ea typeface="+mn-ea"/>
                <a:cs typeface="+mn-cs"/>
              </a:rPr>
              <a:t>What temperature are you looking to maintain?</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altLang="en-US" sz="2400" b="1" i="0" u="none" strike="noStrike" kern="1200" cap="none" spc="0" normalizeH="0" baseline="0" noProof="0" dirty="0">
                <a:ln>
                  <a:noFill/>
                </a:ln>
                <a:solidFill>
                  <a:prstClr val="black"/>
                </a:solidFill>
                <a:effectLst/>
                <a:uLnTx/>
                <a:uFillTx/>
                <a:latin typeface="Helvetica Neue"/>
                <a:ea typeface="+mn-ea"/>
                <a:cs typeface="+mn-cs"/>
              </a:rPr>
              <a:t>Are there obstacles that would prevent the heaters from being installed in the preferred location?</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Helvetica Neue"/>
                <a:ea typeface="+mn-ea"/>
                <a:cs typeface="+mn-cs"/>
              </a:rPr>
              <a:t>	</a:t>
            </a:r>
            <a:r>
              <a:rPr kumimoji="0" lang="en-US" altLang="en-US" sz="2400" b="0" i="0" u="none" strike="noStrike" kern="1200" cap="none" spc="0" normalizeH="0" baseline="0" noProof="0" dirty="0">
                <a:ln>
                  <a:noFill/>
                </a:ln>
                <a:solidFill>
                  <a:prstClr val="black"/>
                </a:solidFill>
                <a:effectLst/>
                <a:uLnTx/>
                <a:uFillTx/>
                <a:latin typeface="Helvetica Neue"/>
                <a:ea typeface="+mn-ea"/>
                <a:cs typeface="+mn-cs"/>
              </a:rPr>
              <a:t>Clearances, garage doors(open vs. close), car lifts, etc..</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Helvetica Neue"/>
                <a:ea typeface="+mn-ea"/>
                <a:cs typeface="+mn-cs"/>
              </a:rPr>
              <a:t>	</a:t>
            </a:r>
            <a:r>
              <a:rPr kumimoji="0" lang="en-US" altLang="en-US" sz="2400" b="0" i="0" u="none" strike="noStrike" kern="1200" cap="none" spc="0" normalizeH="0" baseline="0" noProof="0" dirty="0">
                <a:ln>
                  <a:noFill/>
                </a:ln>
                <a:solidFill>
                  <a:prstClr val="black"/>
                </a:solidFill>
                <a:effectLst/>
                <a:uLnTx/>
                <a:uFillTx/>
                <a:latin typeface="Helvetica Neue"/>
                <a:ea typeface="+mn-ea"/>
                <a:cs typeface="+mn-cs"/>
              </a:rPr>
              <a:t> </a:t>
            </a:r>
            <a:endParaRPr kumimoji="0" lang="en-US" altLang="en-US" sz="2400" b="1" i="0" u="none" strike="noStrike" kern="1200" cap="none" spc="0" normalizeH="0" baseline="0" noProof="0" dirty="0">
              <a:ln>
                <a:noFill/>
              </a:ln>
              <a:solidFill>
                <a:prstClr val="black"/>
              </a:solidFill>
              <a:effectLst/>
              <a:uLnTx/>
              <a:uFillTx/>
              <a:latin typeface="Helvetica Neue"/>
              <a:ea typeface="+mn-ea"/>
              <a:cs typeface="+mn-cs"/>
            </a:endParaRPr>
          </a:p>
          <a:p>
            <a:pPr marL="457200" marR="0" lvl="1" indent="0" algn="l" defTabSz="914400" rtl="0" eaLnBrk="1" fontAlgn="auto" latinLnBrk="0" hangingPunct="1">
              <a:lnSpc>
                <a:spcPct val="100000"/>
              </a:lnSpc>
              <a:spcBef>
                <a:spcPct val="2000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Helvetica Neue"/>
                <a:ea typeface="+mn-ea"/>
                <a:cs typeface="+mn-cs"/>
              </a:rPr>
              <a:t>	</a:t>
            </a:r>
            <a:endParaRPr kumimoji="0" lang="en-US" altLang="en-US" sz="2400" b="0" i="0" u="none" strike="noStrike" kern="1200" cap="none" spc="0" normalizeH="0" baseline="0" noProof="0" dirty="0">
              <a:ln>
                <a:noFill/>
              </a:ln>
              <a:solidFill>
                <a:prstClr val="black"/>
              </a:solidFill>
              <a:effectLst/>
              <a:uLnTx/>
              <a:uFillTx/>
              <a:latin typeface="Helvetica Neue"/>
              <a:ea typeface="+mn-ea"/>
              <a:cs typeface="+mn-cs"/>
            </a:endParaRPr>
          </a:p>
        </p:txBody>
      </p:sp>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2">
            <a:extLst>
              <a:ext uri="{FF2B5EF4-FFF2-40B4-BE49-F238E27FC236}">
                <a16:creationId xmlns:a16="http://schemas.microsoft.com/office/drawing/2014/main" id="{7790CB2D-C059-4A9C-8DB1-BE2039CF778D}"/>
              </a:ext>
            </a:extLst>
          </p:cNvPr>
          <p:cNvSpPr>
            <a:spLocks noGrp="1" noChangeArrowheads="1"/>
          </p:cNvSpPr>
          <p:nvPr>
            <p:ph type="title"/>
          </p:nvPr>
        </p:nvSpPr>
        <p:spPr>
          <a:xfrm>
            <a:off x="1752600" y="0"/>
            <a:ext cx="8743950" cy="1600200"/>
          </a:xfrm>
        </p:spPr>
        <p:txBody>
          <a:bodyPr rtlCol="0">
            <a:normAutofit/>
          </a:bodyPr>
          <a:lstStyle/>
          <a:p>
            <a:pPr algn="ctr" eaLnBrk="1" fontAlgn="auto" hangingPunct="1">
              <a:spcAft>
                <a:spcPts val="0"/>
              </a:spcAft>
              <a:defRPr/>
            </a:pPr>
            <a:r>
              <a:rPr lang="en-US" altLang="en-US" sz="7200" b="1" dirty="0">
                <a:solidFill>
                  <a:schemeClr val="tx1">
                    <a:lumMod val="65000"/>
                    <a:lumOff val="35000"/>
                  </a:schemeClr>
                </a:solidFill>
                <a:effectLst>
                  <a:outerShdw blurRad="38100" dist="38100" dir="2700000" algn="tl">
                    <a:srgbClr val="C0C0C0"/>
                  </a:outerShdw>
                </a:effectLst>
                <a:latin typeface="Arial Narrow" panose="020B0606020202030204" pitchFamily="34" charset="0"/>
              </a:rPr>
              <a:t>Heat Loss</a:t>
            </a:r>
          </a:p>
        </p:txBody>
      </p:sp>
      <p:sp>
        <p:nvSpPr>
          <p:cNvPr id="600067" name="Rectangle 3">
            <a:extLst>
              <a:ext uri="{FF2B5EF4-FFF2-40B4-BE49-F238E27FC236}">
                <a16:creationId xmlns:a16="http://schemas.microsoft.com/office/drawing/2014/main" id="{2F3A22C3-2F37-4013-807E-F1560C525676}"/>
              </a:ext>
            </a:extLst>
          </p:cNvPr>
          <p:cNvSpPr>
            <a:spLocks noGrp="1" noChangeArrowheads="1"/>
          </p:cNvSpPr>
          <p:nvPr>
            <p:ph idx="1"/>
          </p:nvPr>
        </p:nvSpPr>
        <p:spPr>
          <a:xfrm>
            <a:off x="981075" y="1447800"/>
            <a:ext cx="10287000" cy="3962400"/>
          </a:xfrm>
        </p:spPr>
        <p:txBody>
          <a:bodyPr rtlCol="0">
            <a:normAutofit/>
          </a:bodyPr>
          <a:lstStyle/>
          <a:p>
            <a:pPr marL="0" indent="0" algn="ctr" eaLnBrk="1" fontAlgn="auto" hangingPunct="1">
              <a:spcAft>
                <a:spcPts val="0"/>
              </a:spcAft>
              <a:buFont typeface="Arial" panose="020B0604020202020204" pitchFamily="34" charset="0"/>
              <a:buNone/>
              <a:defRPr/>
            </a:pPr>
            <a:r>
              <a:rPr lang="en-US" altLang="en-US" sz="3500" dirty="0">
                <a:solidFill>
                  <a:schemeClr val="tx1">
                    <a:lumMod val="65000"/>
                    <a:lumOff val="35000"/>
                  </a:schemeClr>
                </a:solidFill>
                <a:latin typeface="Arial Narrow" panose="020B0606020202030204" pitchFamily="34" charset="0"/>
              </a:rPr>
              <a:t>Sizing up a CORAYVAC® System</a:t>
            </a:r>
          </a:p>
          <a:p>
            <a:pPr marL="0" indent="0" algn="ctr" eaLnBrk="1" fontAlgn="auto" hangingPunct="1">
              <a:spcAft>
                <a:spcPts val="0"/>
              </a:spcAft>
              <a:buFont typeface="Arial" panose="020B0604020202020204" pitchFamily="34" charset="0"/>
              <a:buNone/>
              <a:defRPr/>
            </a:pPr>
            <a:endParaRPr lang="en-US" altLang="en-US" sz="3500" dirty="0">
              <a:latin typeface="Arial Narrow" panose="020B0606020202030204" pitchFamily="34" charset="0"/>
            </a:endParaRPr>
          </a:p>
          <a:p>
            <a:pPr algn="ctr" eaLnBrk="1" fontAlgn="auto" hangingPunct="1">
              <a:spcAft>
                <a:spcPts val="0"/>
              </a:spcAft>
              <a:defRPr/>
            </a:pPr>
            <a:r>
              <a:rPr lang="en-US" altLang="en-US" sz="3500" b="1" dirty="0">
                <a:solidFill>
                  <a:schemeClr val="tx1">
                    <a:lumMod val="65000"/>
                    <a:lumOff val="35000"/>
                  </a:schemeClr>
                </a:solidFill>
                <a:latin typeface="Arial Narrow" panose="020B0606020202030204" pitchFamily="34" charset="0"/>
              </a:rPr>
              <a:t>Critical Considerations:</a:t>
            </a:r>
          </a:p>
          <a:p>
            <a:pPr eaLnBrk="1" fontAlgn="auto" hangingPunct="1">
              <a:spcAft>
                <a:spcPts val="0"/>
              </a:spcAft>
              <a:buFont typeface="Arial Narrow" panose="020B0606020202030204" pitchFamily="34" charset="0"/>
              <a:buChar char="−"/>
              <a:defRPr/>
            </a:pPr>
            <a:r>
              <a:rPr lang="en-US" altLang="en-US" dirty="0">
                <a:solidFill>
                  <a:schemeClr val="tx1">
                    <a:lumMod val="65000"/>
                    <a:lumOff val="35000"/>
                  </a:schemeClr>
                </a:solidFill>
                <a:latin typeface="Arial Narrow" panose="020B0606020202030204" pitchFamily="34" charset="0"/>
              </a:rPr>
              <a:t>Heat-loss adjustment factor for CRV (.80 with old reflector)</a:t>
            </a:r>
          </a:p>
          <a:p>
            <a:pPr eaLnBrk="1" fontAlgn="auto" hangingPunct="1">
              <a:spcAft>
                <a:spcPts val="0"/>
              </a:spcAft>
              <a:buFont typeface="Arial Narrow" panose="020B0606020202030204" pitchFamily="34" charset="0"/>
              <a:buChar char="−"/>
              <a:defRPr/>
            </a:pPr>
            <a:r>
              <a:rPr lang="en-US" altLang="en-US" dirty="0">
                <a:solidFill>
                  <a:schemeClr val="tx1">
                    <a:lumMod val="65000"/>
                    <a:lumOff val="35000"/>
                  </a:schemeClr>
                </a:solidFill>
                <a:latin typeface="Arial Narrow" panose="020B0606020202030204" pitchFamily="34" charset="0"/>
              </a:rPr>
              <a:t>Heat-loss adjustment factor for CRV (.75 with NEW High Efficiency reflector)</a:t>
            </a:r>
          </a:p>
          <a:p>
            <a:pPr eaLnBrk="1" fontAlgn="auto" hangingPunct="1">
              <a:spcAft>
                <a:spcPts val="0"/>
              </a:spcAft>
              <a:buFont typeface="Arial Narrow" panose="020B0606020202030204" pitchFamily="34" charset="0"/>
              <a:buChar char="−"/>
              <a:defRPr/>
            </a:pPr>
            <a:r>
              <a:rPr lang="en-US" altLang="en-US" i="1" dirty="0">
                <a:solidFill>
                  <a:schemeClr val="tx1">
                    <a:lumMod val="65000"/>
                    <a:lumOff val="35000"/>
                  </a:schemeClr>
                </a:solidFill>
                <a:latin typeface="Arial Narrow" panose="020B0606020202030204" pitchFamily="34" charset="0"/>
              </a:rPr>
              <a:t>Height Adjustment (1% per for over 20’)</a:t>
            </a:r>
            <a:endParaRPr lang="en-US" altLang="en-US" dirty="0">
              <a:latin typeface="Arial Narrow" panose="020B0606020202030204" pitchFamily="34" charset="0"/>
            </a:endParaRPr>
          </a:p>
          <a:p>
            <a:pPr eaLnBrk="1" fontAlgn="auto" hangingPunct="1">
              <a:spcAft>
                <a:spcPts val="0"/>
              </a:spcAft>
              <a:buFontTx/>
              <a:buNone/>
              <a:defRPr/>
            </a:pPr>
            <a:endParaRPr lang="en-US" altLang="en-US" sz="3500" dirty="0">
              <a:solidFill>
                <a:schemeClr val="bg1"/>
              </a:solidFill>
              <a:latin typeface="Arial Narrow" panose="020B0606020202030204" pitchFamily="34" charset="0"/>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DD6213F5-60BA-6224-CFD0-FD6D2A517845}"/>
              </a:ext>
            </a:extLst>
          </p:cNvPr>
          <p:cNvSpPr>
            <a:spLocks noGrp="1"/>
          </p:cNvSpPr>
          <p:nvPr>
            <p:ph type="title"/>
          </p:nvPr>
        </p:nvSpPr>
        <p:spPr>
          <a:xfrm>
            <a:off x="1552575" y="381000"/>
            <a:ext cx="8743950" cy="1104900"/>
          </a:xfrm>
        </p:spPr>
        <p:txBody>
          <a:bodyPr/>
          <a:lstStyle/>
          <a:p>
            <a:pPr algn="ctr" eaLnBrk="1" hangingPunct="1"/>
            <a:r>
              <a:rPr lang="en-US" altLang="en-US" sz="3200" b="1">
                <a:latin typeface="Arial Narrow" panose="020B0606020202030204" pitchFamily="34" charset="0"/>
              </a:rPr>
              <a:t>Clearances to Combustibles</a:t>
            </a:r>
          </a:p>
        </p:txBody>
      </p:sp>
      <p:sp>
        <p:nvSpPr>
          <p:cNvPr id="26627" name="Text Box 3">
            <a:extLst>
              <a:ext uri="{FF2B5EF4-FFF2-40B4-BE49-F238E27FC236}">
                <a16:creationId xmlns:a16="http://schemas.microsoft.com/office/drawing/2014/main" id="{D9034C9F-97AD-3278-9DB4-CE21A17D509A}"/>
              </a:ext>
            </a:extLst>
          </p:cNvPr>
          <p:cNvSpPr txBox="1">
            <a:spLocks noChangeArrowheads="1"/>
          </p:cNvSpPr>
          <p:nvPr/>
        </p:nvSpPr>
        <p:spPr bwMode="auto">
          <a:xfrm>
            <a:off x="1676400" y="1524000"/>
            <a:ext cx="9067800" cy="3711575"/>
          </a:xfrm>
          <a:prstGeom prst="rect">
            <a:avLst/>
          </a:prstGeom>
          <a:noFill/>
          <a:ln>
            <a:noFill/>
          </a:ln>
          <a:effec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Helvetica Neue"/>
                <a:ea typeface="+mn-ea"/>
                <a:cs typeface="+mn-cs"/>
              </a:rPr>
              <a:t>Have non-stationary items been considered when laying out heaters?</a:t>
            </a: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Helvetica Neue"/>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altLang="en-US" sz="2400" b="1" i="0" u="none" strike="noStrike" kern="1200" cap="none" spc="0" normalizeH="0" baseline="0" noProof="0" dirty="0">
                <a:ln>
                  <a:noFill/>
                </a:ln>
                <a:solidFill>
                  <a:prstClr val="black"/>
                </a:solidFill>
                <a:effectLst/>
                <a:uLnTx/>
                <a:uFillTx/>
                <a:latin typeface="Helvetica Neue"/>
                <a:ea typeface="+mn-ea"/>
                <a:cs typeface="+mn-cs"/>
              </a:rPr>
              <a:t>Garage Doors – Do not place heaters above areas occupied by open overhead doors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altLang="en-US" sz="2400" b="1" i="0" u="none" strike="noStrike" kern="1200" cap="none" spc="0" normalizeH="0" baseline="0" noProof="0" dirty="0">
                <a:ln>
                  <a:noFill/>
                </a:ln>
                <a:solidFill>
                  <a:prstClr val="black"/>
                </a:solidFill>
                <a:effectLst/>
                <a:uLnTx/>
                <a:uFillTx/>
                <a:latin typeface="Helvetica Neue"/>
                <a:ea typeface="+mn-ea"/>
                <a:cs typeface="+mn-cs"/>
              </a:rPr>
              <a:t>Vehicle Lifts – Do not place heaters directly above lifts, since clearances diminish as the lift rises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altLang="en-US" sz="2400" b="1" i="0" u="none" strike="noStrike" kern="1200" cap="none" spc="0" normalizeH="0" baseline="0" noProof="0" dirty="0">
                <a:ln>
                  <a:noFill/>
                </a:ln>
                <a:solidFill>
                  <a:prstClr val="black"/>
                </a:solidFill>
                <a:effectLst/>
                <a:uLnTx/>
                <a:uFillTx/>
                <a:latin typeface="Helvetica Neue"/>
                <a:ea typeface="+mn-ea"/>
                <a:cs typeface="+mn-cs"/>
              </a:rPr>
              <a:t>Movable Cranes – Shielding may be required above movable (or even stationary) cranes</a:t>
            </a:r>
          </a:p>
        </p:txBody>
      </p:sp>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C94419C1-1695-8DCD-A4E1-3208D1B83D0B}"/>
              </a:ext>
            </a:extLst>
          </p:cNvPr>
          <p:cNvSpPr>
            <a:spLocks noGrp="1" noChangeArrowheads="1"/>
          </p:cNvSpPr>
          <p:nvPr>
            <p:ph type="title"/>
          </p:nvPr>
        </p:nvSpPr>
        <p:spPr>
          <a:xfrm>
            <a:off x="609600" y="381000"/>
            <a:ext cx="4457700" cy="5486400"/>
          </a:xfrm>
        </p:spPr>
        <p:txBody>
          <a:bodyPr rtlCol="0">
            <a:normAutofit/>
          </a:bodyPr>
          <a:lstStyle/>
          <a:p>
            <a:pPr eaLnBrk="1" fontAlgn="auto" hangingPunct="1">
              <a:spcAft>
                <a:spcPts val="0"/>
              </a:spcAft>
              <a:defRPr/>
            </a:pPr>
            <a:r>
              <a:rPr lang="en-US" altLang="en-US" sz="4000" b="1" dirty="0">
                <a:solidFill>
                  <a:schemeClr val="tx1">
                    <a:lumMod val="65000"/>
                    <a:lumOff val="35000"/>
                  </a:schemeClr>
                </a:solidFill>
                <a:latin typeface="Arial Narrow" panose="020B0606020202030204" pitchFamily="34" charset="0"/>
              </a:rPr>
              <a:t>Infrared Distribution:</a:t>
            </a:r>
            <a:br>
              <a:rPr lang="en-US" altLang="en-US" sz="3600" b="1" dirty="0">
                <a:latin typeface="Arial Narrow" panose="020B0606020202030204" pitchFamily="34" charset="0"/>
              </a:rPr>
            </a:br>
            <a:br>
              <a:rPr lang="en-US" altLang="en-US" sz="3600" b="1" dirty="0">
                <a:latin typeface="Arial Narrow" panose="020B0606020202030204" pitchFamily="34" charset="0"/>
              </a:rPr>
            </a:br>
            <a:endParaRPr lang="en-US" altLang="en-US" dirty="0"/>
          </a:p>
        </p:txBody>
      </p:sp>
      <p:pic>
        <p:nvPicPr>
          <p:cNvPr id="76803" name="Picture 1">
            <a:extLst>
              <a:ext uri="{FF2B5EF4-FFF2-40B4-BE49-F238E27FC236}">
                <a16:creationId xmlns:a16="http://schemas.microsoft.com/office/drawing/2014/main" id="{9CAD1C7F-D658-67C6-471C-48664AE50FD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76200"/>
            <a:ext cx="4860925" cy="62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4A2B51-5AF4-EC62-A1DA-884A133DFED0}"/>
              </a:ext>
            </a:extLst>
          </p:cNvPr>
          <p:cNvSpPr txBox="1"/>
          <p:nvPr/>
        </p:nvSpPr>
        <p:spPr>
          <a:xfrm>
            <a:off x="0" y="0"/>
            <a:ext cx="12192000" cy="708025"/>
          </a:xfrm>
          <a:prstGeom prst="rect">
            <a:avLst/>
          </a:prstGeom>
          <a:noFill/>
        </p:spPr>
        <p:txBody>
          <a:bodyPr>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all" spc="0" normalizeH="0" baseline="0" noProof="0" dirty="0">
                <a:ln>
                  <a:noFill/>
                </a:ln>
                <a:solidFill>
                  <a:prstClr val="black">
                    <a:lumMod val="65000"/>
                    <a:lumOff val="35000"/>
                  </a:prstClr>
                </a:solidFill>
                <a:effectLst/>
                <a:uLnTx/>
                <a:uFillTx/>
                <a:latin typeface="Helvetica Neue"/>
                <a:ea typeface="+mn-ea"/>
                <a:cs typeface="Helvetica Neue"/>
              </a:rPr>
              <a:t>THE TEAR DROP</a:t>
            </a:r>
          </a:p>
        </p:txBody>
      </p:sp>
      <p:sp>
        <p:nvSpPr>
          <p:cNvPr id="78851" name="Rectangle 5">
            <a:extLst>
              <a:ext uri="{FF2B5EF4-FFF2-40B4-BE49-F238E27FC236}">
                <a16:creationId xmlns:a16="http://schemas.microsoft.com/office/drawing/2014/main" id="{3BFC132B-B546-9F62-6DCB-E47DD898F45D}"/>
              </a:ext>
            </a:extLst>
          </p:cNvPr>
          <p:cNvSpPr>
            <a:spLocks noChangeArrowheads="1"/>
          </p:cNvSpPr>
          <p:nvPr/>
        </p:nvSpPr>
        <p:spPr bwMode="auto">
          <a:xfrm>
            <a:off x="6096000" y="5181600"/>
            <a:ext cx="6096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595959"/>
                </a:solidFill>
                <a:effectLst/>
                <a:uLnTx/>
                <a:uFillTx/>
                <a:latin typeface="Helvetica Neue"/>
                <a:ea typeface="+mn-ea"/>
                <a:cs typeface="+mn-cs"/>
              </a:rPr>
              <a:t>100,000 BTU/h – 30’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595959"/>
                </a:solidFill>
                <a:effectLst/>
                <a:uLnTx/>
                <a:uFillTx/>
                <a:latin typeface="Helvetica Neue"/>
                <a:ea typeface="+mn-ea"/>
                <a:cs typeface="+mn-cs"/>
              </a:rPr>
              <a:t>Radiant Heat Output</a:t>
            </a: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78852" name="Rectangle 6">
            <a:extLst>
              <a:ext uri="{FF2B5EF4-FFF2-40B4-BE49-F238E27FC236}">
                <a16:creationId xmlns:a16="http://schemas.microsoft.com/office/drawing/2014/main" id="{BD93B190-1D57-741F-9A97-94AF181829A1}"/>
              </a:ext>
            </a:extLst>
          </p:cNvPr>
          <p:cNvSpPr>
            <a:spLocks noChangeArrowheads="1"/>
          </p:cNvSpPr>
          <p:nvPr/>
        </p:nvSpPr>
        <p:spPr bwMode="auto">
          <a:xfrm>
            <a:off x="-79375" y="5181600"/>
            <a:ext cx="6096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595959"/>
                </a:solidFill>
                <a:effectLst/>
                <a:uLnTx/>
                <a:uFillTx/>
                <a:latin typeface="Helvetica Neue"/>
                <a:ea typeface="+mn-ea"/>
                <a:cs typeface="+mn-cs"/>
              </a:rPr>
              <a:t>Upside Down Tear Drop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595959"/>
                </a:solidFill>
                <a:effectLst/>
                <a:uLnTx/>
                <a:uFillTx/>
                <a:latin typeface="Helvetica Neue"/>
                <a:ea typeface="+mn-ea"/>
                <a:cs typeface="+mn-cs"/>
              </a:rPr>
              <a:t>Heat Pattern</a:t>
            </a: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78853" name="Rectangle 10">
            <a:extLst>
              <a:ext uri="{FF2B5EF4-FFF2-40B4-BE49-F238E27FC236}">
                <a16:creationId xmlns:a16="http://schemas.microsoft.com/office/drawing/2014/main" id="{DE0612A6-A517-504D-9D05-BF124CE9106A}"/>
              </a:ext>
            </a:extLst>
          </p:cNvPr>
          <p:cNvSpPr>
            <a:spLocks noChangeArrowheads="1"/>
          </p:cNvSpPr>
          <p:nvPr/>
        </p:nvSpPr>
        <p:spPr bwMode="auto">
          <a:xfrm>
            <a:off x="9305925" y="1066800"/>
            <a:ext cx="14859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595959"/>
                </a:solidFill>
                <a:effectLst/>
                <a:uLnTx/>
                <a:uFillTx/>
                <a:latin typeface="Helvetica Neue"/>
                <a:ea typeface="+mn-ea"/>
                <a:cs typeface="+mn-cs"/>
              </a:rPr>
              <a:t>Burner end</a:t>
            </a: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pic>
        <p:nvPicPr>
          <p:cNvPr id="78854" name="Picture 7">
            <a:extLst>
              <a:ext uri="{FF2B5EF4-FFF2-40B4-BE49-F238E27FC236}">
                <a16:creationId xmlns:a16="http://schemas.microsoft.com/office/drawing/2014/main" id="{EB0897CB-D533-CB57-B167-CE5D628919E3}"/>
              </a:ext>
            </a:extLst>
          </p:cNvPr>
          <p:cNvPicPr>
            <a:picLocks noChangeAspect="1"/>
          </p:cNvPicPr>
          <p:nvPr/>
        </p:nvPicPr>
        <p:blipFill>
          <a:blip r:embed="rId4">
            <a:extLst>
              <a:ext uri="{28A0092B-C50C-407E-A947-70E740481C1C}">
                <a14:useLocalDpi xmlns:a14="http://schemas.microsoft.com/office/drawing/2010/main" val="0"/>
              </a:ext>
            </a:extLst>
          </a:blip>
          <a:srcRect l="5833" t="32246" r="18439" b="9328"/>
          <a:stretch>
            <a:fillRect/>
          </a:stretch>
        </p:blipFill>
        <p:spPr bwMode="auto">
          <a:xfrm>
            <a:off x="6256338" y="1766888"/>
            <a:ext cx="5775325" cy="323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ight Arrow 9">
            <a:extLst>
              <a:ext uri="{FF2B5EF4-FFF2-40B4-BE49-F238E27FC236}">
                <a16:creationId xmlns:a16="http://schemas.microsoft.com/office/drawing/2014/main" id="{9C553344-BAAB-E3EE-D0F9-30AF85C13CA5}"/>
              </a:ext>
            </a:extLst>
          </p:cNvPr>
          <p:cNvSpPr/>
          <p:nvPr/>
        </p:nvSpPr>
        <p:spPr>
          <a:xfrm rot="2587022">
            <a:off x="10582275" y="1471613"/>
            <a:ext cx="685800" cy="333375"/>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78856" name="Picture 8">
            <a:extLst>
              <a:ext uri="{FF2B5EF4-FFF2-40B4-BE49-F238E27FC236}">
                <a16:creationId xmlns:a16="http://schemas.microsoft.com/office/drawing/2014/main" id="{2AE47BA1-27F3-0A4E-46FC-54E2D9269495}"/>
              </a:ext>
            </a:extLst>
          </p:cNvPr>
          <p:cNvPicPr>
            <a:picLocks noChangeAspect="1"/>
          </p:cNvPicPr>
          <p:nvPr/>
        </p:nvPicPr>
        <p:blipFill>
          <a:blip r:embed="rId5">
            <a:extLst>
              <a:ext uri="{28A0092B-C50C-407E-A947-70E740481C1C}">
                <a14:useLocalDpi xmlns:a14="http://schemas.microsoft.com/office/drawing/2010/main" val="0"/>
              </a:ext>
            </a:extLst>
          </a:blip>
          <a:srcRect b="12291"/>
          <a:stretch>
            <a:fillRect/>
          </a:stretch>
        </p:blipFill>
        <p:spPr bwMode="auto">
          <a:xfrm>
            <a:off x="231775" y="1625600"/>
            <a:ext cx="5784850"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9A64E0-C91E-4C41-1B96-97A9A287FC91}"/>
              </a:ext>
            </a:extLst>
          </p:cNvPr>
          <p:cNvSpPr txBox="1"/>
          <p:nvPr/>
        </p:nvSpPr>
        <p:spPr>
          <a:xfrm>
            <a:off x="1169988" y="0"/>
            <a:ext cx="9750425" cy="708025"/>
          </a:xfrm>
          <a:prstGeom prst="rect">
            <a:avLst/>
          </a:prstGeom>
          <a:noFill/>
        </p:spPr>
        <p:txBody>
          <a:bodyPr>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all" spc="0" normalizeH="0" baseline="0" noProof="0" dirty="0">
                <a:ln>
                  <a:noFill/>
                </a:ln>
                <a:solidFill>
                  <a:prstClr val="black">
                    <a:lumMod val="65000"/>
                    <a:lumOff val="35000"/>
                  </a:prstClr>
                </a:solidFill>
                <a:effectLst/>
                <a:uLnTx/>
                <a:uFillTx/>
                <a:latin typeface="Helvetica Neue"/>
                <a:ea typeface="+mn-ea"/>
                <a:cs typeface="Helvetica Neue"/>
              </a:rPr>
              <a:t>Proper layout and design</a:t>
            </a:r>
          </a:p>
        </p:txBody>
      </p:sp>
      <p:pic>
        <p:nvPicPr>
          <p:cNvPr id="80899" name="Picture 3">
            <a:extLst>
              <a:ext uri="{FF2B5EF4-FFF2-40B4-BE49-F238E27FC236}">
                <a16:creationId xmlns:a16="http://schemas.microsoft.com/office/drawing/2014/main" id="{B11B9BC4-D207-CFA5-2BC3-341143C2155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62125" y="974725"/>
            <a:ext cx="8566150" cy="490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7836155-E3E5-3009-5C91-BC3D2B2EF1BF}"/>
              </a:ext>
            </a:extLst>
          </p:cNvPr>
          <p:cNvSpPr txBox="1"/>
          <p:nvPr/>
        </p:nvSpPr>
        <p:spPr>
          <a:xfrm>
            <a:off x="1169988" y="0"/>
            <a:ext cx="9750425" cy="1323975"/>
          </a:xfrm>
          <a:prstGeom prst="rect">
            <a:avLst/>
          </a:prstGeom>
          <a:noFill/>
        </p:spPr>
        <p:txBody>
          <a:bodyPr>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all" spc="0" normalizeH="0" baseline="0" noProof="0" dirty="0">
                <a:ln>
                  <a:noFill/>
                </a:ln>
                <a:solidFill>
                  <a:prstClr val="black">
                    <a:lumMod val="65000"/>
                    <a:lumOff val="35000"/>
                  </a:prstClr>
                </a:solidFill>
                <a:effectLst/>
                <a:uLnTx/>
                <a:uFillTx/>
                <a:latin typeface="Helvetica Neue"/>
                <a:ea typeface="+mn-ea"/>
                <a:cs typeface="Helvetica Neue"/>
              </a:rPr>
              <a:t>RADIANT DISTRIBUTION WITH A SINGLE UNIT (U-Tube)</a:t>
            </a:r>
          </a:p>
        </p:txBody>
      </p:sp>
      <p:pic>
        <p:nvPicPr>
          <p:cNvPr id="82947" name="Picture 1">
            <a:extLst>
              <a:ext uri="{FF2B5EF4-FFF2-40B4-BE49-F238E27FC236}">
                <a16:creationId xmlns:a16="http://schemas.microsoft.com/office/drawing/2014/main" id="{46D02E40-8F45-94F8-9553-80972445967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01900" y="1417638"/>
            <a:ext cx="70866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Heater_Output_Arrows.tif">
            <a:extLst>
              <a:ext uri="{FF2B5EF4-FFF2-40B4-BE49-F238E27FC236}">
                <a16:creationId xmlns:a16="http://schemas.microsoft.com/office/drawing/2014/main" id="{11F7C8F7-EA8A-7E71-211A-1AEAC53C46B7}"/>
              </a:ext>
            </a:extLst>
          </p:cNvPr>
          <p:cNvPicPr>
            <a:picLocks noChangeAspect="1"/>
          </p:cNvPicPr>
          <p:nvPr/>
        </p:nvPicPr>
        <p:blipFill rotWithShape="1">
          <a:blip r:embed="rId4" cstate="print"/>
          <a:srcRect l="26441"/>
          <a:stretch/>
        </p:blipFill>
        <p:spPr>
          <a:xfrm rot="-60000">
            <a:off x="5874342" y="1640016"/>
            <a:ext cx="4570166" cy="835441"/>
          </a:xfrm>
          <a:prstGeom prst="rect">
            <a:avLst/>
          </a:prstGeom>
          <a:scene3d>
            <a:camera prst="orthographicFront">
              <a:rot lat="0" lon="0" rev="21510000"/>
            </a:camera>
            <a:lightRig rig="threePt" dir="t"/>
          </a:scene3d>
        </p:spPr>
      </p:pic>
      <p:pic>
        <p:nvPicPr>
          <p:cNvPr id="84995" name="Picture 6" descr="A picture containing indoor&#10;&#10;Description automatically generated">
            <a:extLst>
              <a:ext uri="{FF2B5EF4-FFF2-40B4-BE49-F238E27FC236}">
                <a16:creationId xmlns:a16="http://schemas.microsoft.com/office/drawing/2014/main" id="{449D7C55-9F6F-1099-D213-29DBBC7507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0000">
            <a:off x="6707188" y="749300"/>
            <a:ext cx="4708525"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BCFE9333-CBDF-646A-A325-E4EBAB928334}"/>
              </a:ext>
            </a:extLst>
          </p:cNvPr>
          <p:cNvSpPr/>
          <p:nvPr/>
        </p:nvSpPr>
        <p:spPr>
          <a:xfrm>
            <a:off x="4495800" y="5410200"/>
            <a:ext cx="8229600" cy="1447800"/>
          </a:xfrm>
          <a:prstGeom prst="roundRect">
            <a:avLst>
              <a:gd name="adj" fmla="val 50000"/>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4997" name="Picture 8" descr="A picture containing indoor&#10;&#10;Description automatically generated">
            <a:extLst>
              <a:ext uri="{FF2B5EF4-FFF2-40B4-BE49-F238E27FC236}">
                <a16:creationId xmlns:a16="http://schemas.microsoft.com/office/drawing/2014/main" id="{7E67D565-CF7A-47A7-EBB0-52E6819935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23373"/>
          <a:stretch>
            <a:fillRect/>
          </a:stretch>
        </p:blipFill>
        <p:spPr bwMode="auto">
          <a:xfrm rot="-60000">
            <a:off x="3286125" y="749300"/>
            <a:ext cx="36068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8" name="Picture 9" descr="A picture containing indoor&#10;&#10;Description automatically generated">
            <a:extLst>
              <a:ext uri="{FF2B5EF4-FFF2-40B4-BE49-F238E27FC236}">
                <a16:creationId xmlns:a16="http://schemas.microsoft.com/office/drawing/2014/main" id="{3782084E-7D55-C4E6-F5CC-5078A23B51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23373"/>
          <a:stretch>
            <a:fillRect/>
          </a:stretch>
        </p:blipFill>
        <p:spPr bwMode="auto">
          <a:xfrm rot="-60000">
            <a:off x="314325" y="749300"/>
            <a:ext cx="36068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6D672BB1-49B7-D21C-9E3B-31238D338854}"/>
              </a:ext>
            </a:extLst>
          </p:cNvPr>
          <p:cNvPicPr>
            <a:picLocks noChangeAspect="1"/>
          </p:cNvPicPr>
          <p:nvPr/>
        </p:nvPicPr>
        <p:blipFill>
          <a:blip r:embed="rId6" cstate="print"/>
          <a:stretch>
            <a:fillRect/>
          </a:stretch>
        </p:blipFill>
        <p:spPr>
          <a:xfrm rot="10740000">
            <a:off x="5486496" y="1245648"/>
            <a:ext cx="4968757" cy="219657"/>
          </a:xfrm>
          <a:prstGeom prst="rect">
            <a:avLst/>
          </a:prstGeom>
          <a:scene3d>
            <a:camera prst="orthographicFront">
              <a:rot lat="0" lon="0" rev="21540000"/>
            </a:camera>
            <a:lightRig rig="threePt" dir="t"/>
          </a:scene3d>
        </p:spPr>
      </p:pic>
      <p:pic>
        <p:nvPicPr>
          <p:cNvPr id="11" name="Picture 10" descr="Heater_Output_Arrows.tif">
            <a:extLst>
              <a:ext uri="{FF2B5EF4-FFF2-40B4-BE49-F238E27FC236}">
                <a16:creationId xmlns:a16="http://schemas.microsoft.com/office/drawing/2014/main" id="{ECCF4141-B50E-5E36-79AD-6696927394E5}"/>
              </a:ext>
            </a:extLst>
          </p:cNvPr>
          <p:cNvPicPr>
            <a:picLocks noChangeAspect="1"/>
          </p:cNvPicPr>
          <p:nvPr/>
        </p:nvPicPr>
        <p:blipFill rotWithShape="1">
          <a:blip r:embed="rId4" cstate="print"/>
          <a:srcRect l="57883" t="-2638" b="-1"/>
          <a:stretch/>
        </p:blipFill>
        <p:spPr>
          <a:xfrm rot="-60000">
            <a:off x="3281503" y="1622990"/>
            <a:ext cx="2616686" cy="584689"/>
          </a:xfrm>
          <a:prstGeom prst="rect">
            <a:avLst/>
          </a:prstGeom>
          <a:scene3d>
            <a:camera prst="orthographicFront">
              <a:rot lat="0" lon="0" rev="21510000"/>
            </a:camera>
            <a:lightRig rig="threePt" dir="t"/>
          </a:scene3d>
        </p:spPr>
      </p:pic>
      <p:pic>
        <p:nvPicPr>
          <p:cNvPr id="12" name="Picture 11" descr="Heater_Output_Arrows.tif">
            <a:extLst>
              <a:ext uri="{FF2B5EF4-FFF2-40B4-BE49-F238E27FC236}">
                <a16:creationId xmlns:a16="http://schemas.microsoft.com/office/drawing/2014/main" id="{1DC13421-AE19-D46E-C411-04FD889A888B}"/>
              </a:ext>
            </a:extLst>
          </p:cNvPr>
          <p:cNvPicPr>
            <a:picLocks noChangeAspect="1"/>
          </p:cNvPicPr>
          <p:nvPr/>
        </p:nvPicPr>
        <p:blipFill rotWithShape="1">
          <a:blip r:embed="rId4" cstate="print"/>
          <a:srcRect l="57883" t="-2638" b="-1"/>
          <a:stretch/>
        </p:blipFill>
        <p:spPr>
          <a:xfrm rot="-60000">
            <a:off x="765588" y="1623001"/>
            <a:ext cx="2616686" cy="434077"/>
          </a:xfrm>
          <a:prstGeom prst="rect">
            <a:avLst/>
          </a:prstGeom>
          <a:scene3d>
            <a:camera prst="orthographicFront">
              <a:rot lat="0" lon="0" rev="21510000"/>
            </a:camera>
            <a:lightRig rig="threePt" dir="t"/>
          </a:scene3d>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3000"/>
                                        <p:tgtEl>
                                          <p:spTgt spid="8"/>
                                        </p:tgtEl>
                                      </p:cBhvr>
                                    </p:animEffect>
                                  </p:childTnLst>
                                </p:cTn>
                              </p:par>
                              <p:par>
                                <p:cTn id="8" presetID="26" presetClass="emph" presetSubtype="0" repeatCount="indefinite" fill="hold" nodeType="withEffect">
                                  <p:stCondLst>
                                    <p:cond delay="0"/>
                                  </p:stCondLst>
                                  <p:childTnLst>
                                    <p:animEffect transition="out" filter="fade">
                                      <p:cBhvr>
                                        <p:cTn id="9" dur="1000" tmFilter="0, 0; .2, .5; .8, .5; 1, 0"/>
                                        <p:tgtEl>
                                          <p:spTgt spid="8"/>
                                        </p:tgtEl>
                                      </p:cBhvr>
                                    </p:animEffect>
                                    <p:animScale>
                                      <p:cBhvr>
                                        <p:cTn id="10" dur="500" autoRev="1" fill="hold"/>
                                        <p:tgtEl>
                                          <p:spTgt spid="8"/>
                                        </p:tgtEl>
                                      </p:cBhvr>
                                      <p:by x="105000" y="105000"/>
                                    </p:animScale>
                                  </p:childTnLst>
                                </p:cTn>
                              </p:par>
                              <p:par>
                                <p:cTn id="11" presetID="12" presetClass="entr" presetSubtype="1" repeatCount="indefinite"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3000"/>
                                        <p:tgtEl>
                                          <p:spTgt spid="6"/>
                                        </p:tgtEl>
                                        <p:attrNameLst>
                                          <p:attrName>ppt_y</p:attrName>
                                        </p:attrNameLst>
                                      </p:cBhvr>
                                      <p:tavLst>
                                        <p:tav tm="0">
                                          <p:val>
                                            <p:strVal val="#ppt_y-#ppt_h*1.125000"/>
                                          </p:val>
                                        </p:tav>
                                        <p:tav tm="100000">
                                          <p:val>
                                            <p:strVal val="#ppt_y"/>
                                          </p:val>
                                        </p:tav>
                                      </p:tavLst>
                                    </p:anim>
                                    <p:animEffect transition="in" filter="wipe(down)">
                                      <p:cBhvr>
                                        <p:cTn id="14" dur="3000"/>
                                        <p:tgtEl>
                                          <p:spTgt spid="6"/>
                                        </p:tgtEl>
                                      </p:cBhvr>
                                    </p:animEffect>
                                  </p:childTnLst>
                                </p:cTn>
                              </p:par>
                              <p:par>
                                <p:cTn id="15" presetID="12" presetClass="entr" presetSubtype="1" repeatCount="indefinite"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3000"/>
                                        <p:tgtEl>
                                          <p:spTgt spid="11"/>
                                        </p:tgtEl>
                                        <p:attrNameLst>
                                          <p:attrName>ppt_y</p:attrName>
                                        </p:attrNameLst>
                                      </p:cBhvr>
                                      <p:tavLst>
                                        <p:tav tm="0">
                                          <p:val>
                                            <p:strVal val="#ppt_y-#ppt_h*1.125000"/>
                                          </p:val>
                                        </p:tav>
                                        <p:tav tm="100000">
                                          <p:val>
                                            <p:strVal val="#ppt_y"/>
                                          </p:val>
                                        </p:tav>
                                      </p:tavLst>
                                    </p:anim>
                                    <p:animEffect transition="in" filter="wipe(down)">
                                      <p:cBhvr>
                                        <p:cTn id="18" dur="3000"/>
                                        <p:tgtEl>
                                          <p:spTgt spid="11"/>
                                        </p:tgtEl>
                                      </p:cBhvr>
                                    </p:animEffect>
                                  </p:childTnLst>
                                </p:cTn>
                              </p:par>
                              <p:par>
                                <p:cTn id="19" presetID="12" presetClass="entr" presetSubtype="1" repeatCount="indefinite"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3000"/>
                                        <p:tgtEl>
                                          <p:spTgt spid="12"/>
                                        </p:tgtEl>
                                        <p:attrNameLst>
                                          <p:attrName>ppt_y</p:attrName>
                                        </p:attrNameLst>
                                      </p:cBhvr>
                                      <p:tavLst>
                                        <p:tav tm="0">
                                          <p:val>
                                            <p:strVal val="#ppt_y-#ppt_h*1.125000"/>
                                          </p:val>
                                        </p:tav>
                                        <p:tav tm="100000">
                                          <p:val>
                                            <p:strVal val="#ppt_y"/>
                                          </p:val>
                                        </p:tav>
                                      </p:tavLst>
                                    </p:anim>
                                    <p:animEffect transition="in" filter="wipe(down)">
                                      <p:cBhvr>
                                        <p:cTn id="22" dur="3000"/>
                                        <p:tgtEl>
                                          <p:spTgt spid="1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Heater_Output_Arrows.tif">
            <a:extLst>
              <a:ext uri="{FF2B5EF4-FFF2-40B4-BE49-F238E27FC236}">
                <a16:creationId xmlns:a16="http://schemas.microsoft.com/office/drawing/2014/main" id="{F007BB6F-4844-D4AA-FF6A-A32832B47D02}"/>
              </a:ext>
            </a:extLst>
          </p:cNvPr>
          <p:cNvPicPr>
            <a:picLocks noChangeAspect="1"/>
          </p:cNvPicPr>
          <p:nvPr/>
        </p:nvPicPr>
        <p:blipFill rotWithShape="1">
          <a:blip r:embed="rId4" cstate="print"/>
          <a:srcRect l="26441"/>
          <a:stretch/>
        </p:blipFill>
        <p:spPr>
          <a:xfrm rot="-60000">
            <a:off x="6560142" y="1792417"/>
            <a:ext cx="4570166" cy="835441"/>
          </a:xfrm>
          <a:prstGeom prst="rect">
            <a:avLst/>
          </a:prstGeom>
          <a:scene3d>
            <a:camera prst="orthographicFront">
              <a:rot lat="0" lon="0" rev="21510000"/>
            </a:camera>
            <a:lightRig rig="threePt" dir="t"/>
          </a:scene3d>
        </p:spPr>
      </p:pic>
      <p:pic>
        <p:nvPicPr>
          <p:cNvPr id="89091" name="Picture 6" descr="A picture containing indoor&#10;&#10;Description automatically generated">
            <a:extLst>
              <a:ext uri="{FF2B5EF4-FFF2-40B4-BE49-F238E27FC236}">
                <a16:creationId xmlns:a16="http://schemas.microsoft.com/office/drawing/2014/main" id="{3F08C700-BBC8-9102-657B-C572FFC358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0000">
            <a:off x="6707188" y="749300"/>
            <a:ext cx="4708525"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3A3583B6-B2EC-833C-73F9-656843310265}"/>
              </a:ext>
            </a:extLst>
          </p:cNvPr>
          <p:cNvPicPr>
            <a:picLocks noChangeAspect="1"/>
          </p:cNvPicPr>
          <p:nvPr/>
        </p:nvPicPr>
        <p:blipFill>
          <a:blip r:embed="rId6" cstate="print"/>
          <a:stretch>
            <a:fillRect/>
          </a:stretch>
        </p:blipFill>
        <p:spPr>
          <a:xfrm rot="10740000">
            <a:off x="7317034" y="1246547"/>
            <a:ext cx="3135938" cy="237526"/>
          </a:xfrm>
          <a:prstGeom prst="rect">
            <a:avLst/>
          </a:prstGeom>
          <a:scene3d>
            <a:camera prst="orthographicFront">
              <a:rot lat="0" lon="0" rev="21540000"/>
            </a:camera>
            <a:lightRig rig="threePt" dir="t"/>
          </a:scene3d>
        </p:spPr>
      </p:pic>
      <p:pic>
        <p:nvPicPr>
          <p:cNvPr id="89093" name="Picture 12" descr="A picture containing indoor&#10;&#10;Description automatically generated">
            <a:extLst>
              <a:ext uri="{FF2B5EF4-FFF2-40B4-BE49-F238E27FC236}">
                <a16:creationId xmlns:a16="http://schemas.microsoft.com/office/drawing/2014/main" id="{1FE19126-48AA-74F6-F6A1-FDAD60906B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0000" flipH="1">
            <a:off x="847725" y="727075"/>
            <a:ext cx="47085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Heater_Output_Arrows.tif">
            <a:extLst>
              <a:ext uri="{FF2B5EF4-FFF2-40B4-BE49-F238E27FC236}">
                <a16:creationId xmlns:a16="http://schemas.microsoft.com/office/drawing/2014/main" id="{52D19ED8-1334-39CD-0E27-EFF806517749}"/>
              </a:ext>
            </a:extLst>
          </p:cNvPr>
          <p:cNvPicPr>
            <a:picLocks noChangeAspect="1"/>
          </p:cNvPicPr>
          <p:nvPr/>
        </p:nvPicPr>
        <p:blipFill rotWithShape="1">
          <a:blip r:embed="rId4" cstate="print"/>
          <a:srcRect l="26441"/>
          <a:stretch/>
        </p:blipFill>
        <p:spPr>
          <a:xfrm rot="-60000">
            <a:off x="1226142" y="1792416"/>
            <a:ext cx="4570166" cy="835441"/>
          </a:xfrm>
          <a:prstGeom prst="rect">
            <a:avLst/>
          </a:prstGeom>
          <a:scene3d>
            <a:camera prst="orthographicFront">
              <a:rot lat="0" lon="0" rev="21510000"/>
            </a:camera>
            <a:lightRig rig="threePt" dir="t"/>
          </a:scene3d>
        </p:spPr>
      </p:pic>
      <p:sp>
        <p:nvSpPr>
          <p:cNvPr id="15" name="Rectangle: Rounded Corners 14">
            <a:extLst>
              <a:ext uri="{FF2B5EF4-FFF2-40B4-BE49-F238E27FC236}">
                <a16:creationId xmlns:a16="http://schemas.microsoft.com/office/drawing/2014/main" id="{31AE5B4A-BB3A-6634-2546-4CF0322FA0DE}"/>
              </a:ext>
            </a:extLst>
          </p:cNvPr>
          <p:cNvSpPr/>
          <p:nvPr/>
        </p:nvSpPr>
        <p:spPr>
          <a:xfrm>
            <a:off x="-76200" y="5410200"/>
            <a:ext cx="12496800" cy="1447800"/>
          </a:xfrm>
          <a:prstGeom prst="roundRect">
            <a:avLst/>
          </a:prstGeom>
          <a:solidFill>
            <a:srgbClr val="FF000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ED8E397F-1F55-99D1-940A-4F1E89F1A68D}"/>
              </a:ext>
            </a:extLst>
          </p:cNvPr>
          <p:cNvPicPr>
            <a:picLocks noChangeAspect="1"/>
          </p:cNvPicPr>
          <p:nvPr/>
        </p:nvPicPr>
        <p:blipFill>
          <a:blip r:embed="rId6" cstate="print"/>
          <a:stretch>
            <a:fillRect/>
          </a:stretch>
        </p:blipFill>
        <p:spPr>
          <a:xfrm rot="-120000">
            <a:off x="1830805" y="1249096"/>
            <a:ext cx="3428337" cy="259673"/>
          </a:xfrm>
          <a:prstGeom prst="rect">
            <a:avLst/>
          </a:prstGeom>
          <a:scene3d>
            <a:camera prst="orthographicFront">
              <a:rot lat="0" lon="0" rev="21540000"/>
            </a:camera>
            <a:lightRig rig="threePt" dir="t"/>
          </a:scene3d>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3000"/>
                                        <p:tgtEl>
                                          <p:spTgt spid="8"/>
                                        </p:tgtEl>
                                      </p:cBhvr>
                                    </p:animEffect>
                                  </p:childTnLst>
                                </p:cTn>
                              </p:par>
                              <p:par>
                                <p:cTn id="8" presetID="26" presetClass="emph" presetSubtype="0" repeatCount="indefinite" fill="hold" nodeType="withEffect">
                                  <p:stCondLst>
                                    <p:cond delay="0"/>
                                  </p:stCondLst>
                                  <p:childTnLst>
                                    <p:animEffect transition="out" filter="fade">
                                      <p:cBhvr>
                                        <p:cTn id="9" dur="1000" tmFilter="0, 0; .2, .5; .8, .5; 1, 0"/>
                                        <p:tgtEl>
                                          <p:spTgt spid="8"/>
                                        </p:tgtEl>
                                      </p:cBhvr>
                                    </p:animEffect>
                                    <p:animScale>
                                      <p:cBhvr>
                                        <p:cTn id="10" dur="500" autoRev="1" fill="hold"/>
                                        <p:tgtEl>
                                          <p:spTgt spid="8"/>
                                        </p:tgtEl>
                                      </p:cBhvr>
                                      <p:by x="105000" y="105000"/>
                                    </p:animScale>
                                  </p:childTnLst>
                                </p:cTn>
                              </p:par>
                              <p:par>
                                <p:cTn id="11" presetID="22" presetClass="entr" presetSubtype="8"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3000"/>
                                        <p:tgtEl>
                                          <p:spTgt spid="16"/>
                                        </p:tgtEl>
                                      </p:cBhvr>
                                    </p:animEffect>
                                  </p:childTnLst>
                                </p:cTn>
                              </p:par>
                              <p:par>
                                <p:cTn id="14" presetID="26" presetClass="emph" presetSubtype="0" repeatCount="indefinite" fill="hold" nodeType="withEffect">
                                  <p:stCondLst>
                                    <p:cond delay="0"/>
                                  </p:stCondLst>
                                  <p:childTnLst>
                                    <p:animEffect transition="out" filter="fade">
                                      <p:cBhvr>
                                        <p:cTn id="15" dur="1000" tmFilter="0, 0; .2, .5; .8, .5; 1, 0"/>
                                        <p:tgtEl>
                                          <p:spTgt spid="16"/>
                                        </p:tgtEl>
                                      </p:cBhvr>
                                    </p:animEffect>
                                    <p:animScale>
                                      <p:cBhvr>
                                        <p:cTn id="16" dur="500" autoRev="1" fill="hold"/>
                                        <p:tgtEl>
                                          <p:spTgt spid="16"/>
                                        </p:tgtEl>
                                      </p:cBhvr>
                                      <p:by x="105000" y="105000"/>
                                    </p:animScale>
                                  </p:childTnLst>
                                </p:cTn>
                              </p:par>
                              <p:par>
                                <p:cTn id="17" presetID="12" presetClass="entr" presetSubtype="1" repeatCount="indefinite"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3000"/>
                                        <p:tgtEl>
                                          <p:spTgt spid="6"/>
                                        </p:tgtEl>
                                        <p:attrNameLst>
                                          <p:attrName>ppt_y</p:attrName>
                                        </p:attrNameLst>
                                      </p:cBhvr>
                                      <p:tavLst>
                                        <p:tav tm="0">
                                          <p:val>
                                            <p:strVal val="#ppt_y-#ppt_h*1.125000"/>
                                          </p:val>
                                        </p:tav>
                                        <p:tav tm="100000">
                                          <p:val>
                                            <p:strVal val="#ppt_y"/>
                                          </p:val>
                                        </p:tav>
                                      </p:tavLst>
                                    </p:anim>
                                    <p:animEffect transition="in" filter="wipe(down)">
                                      <p:cBhvr>
                                        <p:cTn id="20" dur="3000"/>
                                        <p:tgtEl>
                                          <p:spTgt spid="6"/>
                                        </p:tgtEl>
                                      </p:cBhvr>
                                    </p:animEffect>
                                  </p:childTnLst>
                                </p:cTn>
                              </p:par>
                              <p:par>
                                <p:cTn id="21" presetID="12" presetClass="entr" presetSubtype="1" repeatCount="indefinite"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3000"/>
                                        <p:tgtEl>
                                          <p:spTgt spid="14"/>
                                        </p:tgtEl>
                                        <p:attrNameLst>
                                          <p:attrName>ppt_y</p:attrName>
                                        </p:attrNameLst>
                                      </p:cBhvr>
                                      <p:tavLst>
                                        <p:tav tm="0">
                                          <p:val>
                                            <p:strVal val="#ppt_y-#ppt_h*1.125000"/>
                                          </p:val>
                                        </p:tav>
                                        <p:tav tm="100000">
                                          <p:val>
                                            <p:strVal val="#ppt_y"/>
                                          </p:val>
                                        </p:tav>
                                      </p:tavLst>
                                    </p:anim>
                                    <p:animEffect transition="in" filter="wipe(down)">
                                      <p:cBhvr>
                                        <p:cTn id="24" dur="3000"/>
                                        <p:tgtEl>
                                          <p:spTgt spid="1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35" descr="&quot;&quot;">
            <a:extLst>
              <a:ext uri="{FF2B5EF4-FFF2-40B4-BE49-F238E27FC236}">
                <a16:creationId xmlns:a16="http://schemas.microsoft.com/office/drawing/2014/main" id="{5D2251BC-D599-2DC9-526F-A1BAC1FDF886}"/>
              </a:ext>
            </a:extLst>
          </p:cNvPr>
          <p:cNvSpPr>
            <a:spLocks noGrp="1" noRot="1" noChangeAspect="1" noMove="1" noResize="1" noEditPoints="1" noAdjustHandles="1" noChangeArrowheads="1" noChangeShapeType="1" noTextEdit="1"/>
          </p:cNvSpPr>
          <p:nvPr/>
        </p:nvSpPr>
        <p:spPr bwMode="white">
          <a:xfrm>
            <a:off x="1588" y="0"/>
            <a:ext cx="12188825"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1139" name="Picture 6" descr="A picture containing indoor, building, train, luggage&#10;&#10;Description automatically generated">
            <a:extLst>
              <a:ext uri="{FF2B5EF4-FFF2-40B4-BE49-F238E27FC236}">
                <a16:creationId xmlns:a16="http://schemas.microsoft.com/office/drawing/2014/main" id="{3D854B71-6009-FCCE-B8A3-979CB59C8D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4998" b="15"/>
          <a:stretch>
            <a:fillRect/>
          </a:stretch>
        </p:blipFill>
        <p:spPr bwMode="auto">
          <a:xfrm>
            <a:off x="0" y="1588"/>
            <a:ext cx="12192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B78E154C-2180-6F82-323C-F14CB3DD6332}"/>
              </a:ext>
            </a:extLst>
          </p:cNvPr>
          <p:cNvSpPr/>
          <p:nvPr/>
        </p:nvSpPr>
        <p:spPr>
          <a:xfrm>
            <a:off x="323850" y="693738"/>
            <a:ext cx="798513" cy="33655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A picture containing indoor&#10;&#10;Description automatically generated">
            <a:extLst>
              <a:ext uri="{FF2B5EF4-FFF2-40B4-BE49-F238E27FC236}">
                <a16:creationId xmlns:a16="http://schemas.microsoft.com/office/drawing/2014/main" id="{2DCE2831-170D-6B15-EF20-79F53BB6D5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2A760B65-2D53-45A1-9EAE-27777359309B}"/>
              </a:ext>
            </a:extLst>
          </p:cNvPr>
          <p:cNvSpPr>
            <a:spLocks noGrp="1" noChangeArrowheads="1"/>
          </p:cNvSpPr>
          <p:nvPr>
            <p:ph type="title"/>
          </p:nvPr>
        </p:nvSpPr>
        <p:spPr>
          <a:xfrm>
            <a:off x="1676400" y="0"/>
            <a:ext cx="8743950" cy="1143000"/>
          </a:xfrm>
        </p:spPr>
        <p:txBody>
          <a:bodyPr rtlCol="0">
            <a:normAutofit/>
          </a:bodyPr>
          <a:lstStyle/>
          <a:p>
            <a:pPr algn="ctr" eaLnBrk="1" fontAlgn="auto" hangingPunct="1">
              <a:spcAft>
                <a:spcPts val="0"/>
              </a:spcAft>
              <a:defRPr/>
            </a:pPr>
            <a:r>
              <a:rPr lang="en-US" altLang="en-US" sz="4000" b="1" dirty="0">
                <a:solidFill>
                  <a:schemeClr val="tx1">
                    <a:lumMod val="65000"/>
                    <a:lumOff val="35000"/>
                  </a:schemeClr>
                </a:solidFill>
                <a:latin typeface="Arial Narrow" panose="020B0606020202030204" pitchFamily="34" charset="0"/>
              </a:rPr>
              <a:t>Factors in Burner Selection</a:t>
            </a:r>
          </a:p>
        </p:txBody>
      </p:sp>
      <p:sp>
        <p:nvSpPr>
          <p:cNvPr id="10243" name="Rectangle 3">
            <a:extLst>
              <a:ext uri="{FF2B5EF4-FFF2-40B4-BE49-F238E27FC236}">
                <a16:creationId xmlns:a16="http://schemas.microsoft.com/office/drawing/2014/main" id="{8F326202-AE4A-4F73-8243-067CF0F87370}"/>
              </a:ext>
            </a:extLst>
          </p:cNvPr>
          <p:cNvSpPr>
            <a:spLocks noGrp="1" noChangeArrowheads="1"/>
          </p:cNvSpPr>
          <p:nvPr>
            <p:ph idx="1"/>
          </p:nvPr>
        </p:nvSpPr>
        <p:spPr>
          <a:xfrm>
            <a:off x="2898775" y="3086986"/>
            <a:ext cx="6470650" cy="3200400"/>
          </a:xfrm>
        </p:spPr>
        <p:txBody>
          <a:bodyPr rtlCol="0">
            <a:normAutofit/>
          </a:bodyPr>
          <a:lstStyle/>
          <a:p>
            <a:pPr marL="176213" lvl="2" indent="7144" defTabSz="457200" eaLnBrk="1" fontAlgn="auto" hangingPunct="1">
              <a:spcBef>
                <a:spcPct val="20000"/>
              </a:spcBef>
              <a:spcAft>
                <a:spcPts val="0"/>
              </a:spcAft>
              <a:buFont typeface="Wingdings" panose="05000000000000000000" pitchFamily="2" charset="2"/>
              <a:buChar char="§"/>
              <a:defRPr/>
            </a:pPr>
            <a:r>
              <a:rPr lang="en-US" altLang="en-US" dirty="0">
                <a:solidFill>
                  <a:schemeClr val="tx1">
                    <a:lumMod val="65000"/>
                    <a:lumOff val="35000"/>
                  </a:schemeClr>
                </a:solidFill>
                <a:latin typeface="Helvetica Neue"/>
                <a:cs typeface="Helvetica Neue"/>
              </a:rPr>
              <a:t> Heat gain and distribution</a:t>
            </a:r>
          </a:p>
          <a:p>
            <a:pPr marL="176213" lvl="2" indent="7144" defTabSz="457200" eaLnBrk="1" fontAlgn="auto" hangingPunct="1">
              <a:spcBef>
                <a:spcPct val="20000"/>
              </a:spcBef>
              <a:spcAft>
                <a:spcPts val="0"/>
              </a:spcAft>
              <a:buFont typeface="Wingdings" panose="05000000000000000000" pitchFamily="2" charset="2"/>
              <a:buChar char="§"/>
              <a:defRPr/>
            </a:pPr>
            <a:r>
              <a:rPr lang="en-US" altLang="en-US" dirty="0">
                <a:solidFill>
                  <a:schemeClr val="tx1">
                    <a:lumMod val="65000"/>
                    <a:lumOff val="35000"/>
                  </a:schemeClr>
                </a:solidFill>
                <a:latin typeface="Helvetica Neue"/>
                <a:cs typeface="Helvetica Neue"/>
              </a:rPr>
              <a:t> Desired Radiant intensity</a:t>
            </a:r>
          </a:p>
          <a:p>
            <a:pPr marL="176213" lvl="2" indent="7144" defTabSz="457200" eaLnBrk="1" fontAlgn="auto" hangingPunct="1">
              <a:spcBef>
                <a:spcPct val="20000"/>
              </a:spcBef>
              <a:spcAft>
                <a:spcPts val="0"/>
              </a:spcAft>
              <a:buFont typeface="Wingdings" panose="05000000000000000000" pitchFamily="2" charset="2"/>
              <a:buChar char="§"/>
              <a:defRPr/>
            </a:pPr>
            <a:r>
              <a:rPr lang="en-US" altLang="en-US" dirty="0">
                <a:solidFill>
                  <a:schemeClr val="tx1">
                    <a:lumMod val="65000"/>
                    <a:lumOff val="35000"/>
                  </a:schemeClr>
                </a:solidFill>
                <a:latin typeface="Helvetica Neue"/>
                <a:cs typeface="Helvetica Neue"/>
              </a:rPr>
              <a:t> Mounting Height</a:t>
            </a:r>
          </a:p>
          <a:p>
            <a:pPr marL="176213" lvl="2" indent="7144" defTabSz="457200" eaLnBrk="1" fontAlgn="auto" hangingPunct="1">
              <a:spcBef>
                <a:spcPct val="20000"/>
              </a:spcBef>
              <a:spcAft>
                <a:spcPts val="0"/>
              </a:spcAft>
              <a:buFont typeface="Wingdings" panose="05000000000000000000" pitchFamily="2" charset="2"/>
              <a:buChar char="§"/>
              <a:defRPr/>
            </a:pPr>
            <a:r>
              <a:rPr lang="en-US" altLang="en-US" dirty="0">
                <a:solidFill>
                  <a:schemeClr val="tx1">
                    <a:lumMod val="65000"/>
                    <a:lumOff val="35000"/>
                  </a:schemeClr>
                </a:solidFill>
                <a:latin typeface="Helvetica Neue"/>
                <a:cs typeface="Helvetica Neue"/>
              </a:rPr>
              <a:t> Flow units </a:t>
            </a:r>
          </a:p>
          <a:p>
            <a:pPr marL="176213" lvl="2" indent="7144" defTabSz="457200" eaLnBrk="1" fontAlgn="auto" hangingPunct="1">
              <a:spcBef>
                <a:spcPct val="20000"/>
              </a:spcBef>
              <a:spcAft>
                <a:spcPts val="0"/>
              </a:spcAft>
              <a:buFont typeface="Wingdings" panose="05000000000000000000" pitchFamily="2" charset="2"/>
              <a:buChar char="§"/>
              <a:defRPr/>
            </a:pPr>
            <a:r>
              <a:rPr lang="en-US" altLang="en-US" dirty="0">
                <a:solidFill>
                  <a:schemeClr val="tx1">
                    <a:lumMod val="65000"/>
                    <a:lumOff val="35000"/>
                  </a:schemeClr>
                </a:solidFill>
                <a:latin typeface="Helvetica Neue"/>
                <a:cs typeface="Helvetica Neue"/>
              </a:rPr>
              <a:t> Required Distance Between Burners</a:t>
            </a:r>
          </a:p>
          <a:p>
            <a:pPr marL="176213" lvl="2" indent="7144" defTabSz="457200" eaLnBrk="1" fontAlgn="auto" hangingPunct="1">
              <a:spcBef>
                <a:spcPct val="20000"/>
              </a:spcBef>
              <a:spcAft>
                <a:spcPts val="0"/>
              </a:spcAft>
              <a:buFont typeface="Wingdings" panose="05000000000000000000" pitchFamily="2" charset="2"/>
              <a:buChar char="§"/>
              <a:defRPr/>
            </a:pPr>
            <a:r>
              <a:rPr lang="en-US" altLang="en-US" dirty="0">
                <a:solidFill>
                  <a:schemeClr val="tx1">
                    <a:lumMod val="65000"/>
                    <a:lumOff val="35000"/>
                  </a:schemeClr>
                </a:solidFill>
                <a:latin typeface="Helvetica Neue"/>
                <a:cs typeface="Helvetica Neue"/>
              </a:rPr>
              <a:t> Tail Pipe Lengths</a:t>
            </a:r>
          </a:p>
          <a:p>
            <a:pPr eaLnBrk="1" fontAlgn="auto" hangingPunct="1">
              <a:spcAft>
                <a:spcPts val="0"/>
              </a:spcAft>
              <a:defRPr/>
            </a:pPr>
            <a:endParaRPr lang="en-US" altLang="en-US" dirty="0">
              <a:solidFill>
                <a:schemeClr val="bg1"/>
              </a:solidFill>
              <a:latin typeface="Arial Narrow" panose="020B0606020202030204" pitchFamily="34" charset="0"/>
            </a:endParaRPr>
          </a:p>
          <a:p>
            <a:pPr eaLnBrk="1" fontAlgn="auto" hangingPunct="1">
              <a:spcAft>
                <a:spcPts val="0"/>
              </a:spcAft>
              <a:buFontTx/>
              <a:buNone/>
              <a:defRPr/>
            </a:pPr>
            <a:endParaRPr lang="en-US" altLang="en-US" sz="2400" dirty="0">
              <a:solidFill>
                <a:schemeClr val="bg1"/>
              </a:solidFill>
              <a:latin typeface="Arial Narrow" panose="020B0606020202030204" pitchFamily="34" charset="0"/>
            </a:endParaRPr>
          </a:p>
          <a:p>
            <a:pPr eaLnBrk="1" fontAlgn="auto" hangingPunct="1">
              <a:spcAft>
                <a:spcPts val="0"/>
              </a:spcAft>
              <a:buFontTx/>
              <a:buNone/>
              <a:defRPr/>
            </a:pPr>
            <a:endParaRPr lang="en-US" altLang="en-US" sz="2400" dirty="0">
              <a:solidFill>
                <a:schemeClr val="bg1"/>
              </a:solidFill>
              <a:latin typeface="Arial Narrow" panose="020B0606020202030204" pitchFamily="34" charset="0"/>
            </a:endParaRPr>
          </a:p>
          <a:p>
            <a:pPr eaLnBrk="1" fontAlgn="auto" hangingPunct="1">
              <a:spcAft>
                <a:spcPts val="0"/>
              </a:spcAft>
              <a:defRPr/>
            </a:pPr>
            <a:endParaRPr lang="en-US" altLang="en-US" sz="2400" dirty="0">
              <a:solidFill>
                <a:schemeClr val="bg1"/>
              </a:solidFill>
              <a:latin typeface="Arial Narrow" panose="020B0606020202030204" pitchFamily="34" charset="0"/>
            </a:endParaRPr>
          </a:p>
        </p:txBody>
      </p:sp>
      <p:pic>
        <p:nvPicPr>
          <p:cNvPr id="52228" name="Picture 4" descr="CoRayVac Fade-lo">
            <a:extLst>
              <a:ext uri="{FF2B5EF4-FFF2-40B4-BE49-F238E27FC236}">
                <a16:creationId xmlns:a16="http://schemas.microsoft.com/office/drawing/2014/main" id="{1B2A4EE3-C85D-45C6-9B1C-571DCB554C6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668" t="20102" r="6638" b="25539"/>
          <a:stretch>
            <a:fillRect/>
          </a:stretch>
        </p:blipFill>
        <p:spPr bwMode="auto">
          <a:xfrm>
            <a:off x="1676400" y="953386"/>
            <a:ext cx="8915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descr="&quot;&quot;">
            <a:extLst>
              <a:ext uri="{FF2B5EF4-FFF2-40B4-BE49-F238E27FC236}">
                <a16:creationId xmlns:a16="http://schemas.microsoft.com/office/drawing/2014/main" id="{6C66F99F-F06E-1BD4-4A6A-442E36A68F4A}"/>
              </a:ext>
            </a:extLst>
          </p:cNvPr>
          <p:cNvSpPr>
            <a:spLocks noGrp="1" noRot="1" noChangeAspect="1" noMove="1" noResize="1" noEditPoints="1" noAdjustHandles="1" noChangeArrowheads="1" noChangeShapeType="1" noTextEdit="1"/>
          </p:cNvSpPr>
          <p:nvPr/>
        </p:nvSpPr>
        <p:spPr>
          <a:xfrm>
            <a:off x="1209675" y="0"/>
            <a:ext cx="9772650"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86F7F394-F508-6457-90FF-3427EDD2598B}"/>
              </a:ext>
            </a:extLst>
          </p:cNvPr>
          <p:cNvPicPr>
            <a:picLocks noChangeAspect="1"/>
          </p:cNvPicPr>
          <p:nvPr/>
        </p:nvPicPr>
        <p:blipFill rotWithShape="1">
          <a:blip r:embed="rId2"/>
          <a:srcRect b="2021"/>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98A22B9-5883-47C5-B940-AC3CEBA22F33}"/>
              </a:ext>
            </a:extLst>
          </p:cNvPr>
          <p:cNvSpPr txBox="1"/>
          <p:nvPr/>
        </p:nvSpPr>
        <p:spPr>
          <a:xfrm>
            <a:off x="0" y="2625725"/>
            <a:ext cx="7682024" cy="706438"/>
          </a:xfrm>
          <a:prstGeom prst="rect">
            <a:avLst/>
          </a:prstGeom>
          <a:noFill/>
        </p:spPr>
        <p:txBody>
          <a:bodyPr wrap="square">
            <a:spAutoFit/>
          </a:bodyPr>
          <a:lstStyle/>
          <a:p>
            <a:pPr algn="ctr" defTabSz="457200" eaLnBrk="1" fontAlgn="auto" hangingPunct="1">
              <a:spcAft>
                <a:spcPts val="0"/>
              </a:spcAft>
              <a:defRPr/>
            </a:pPr>
            <a:r>
              <a:rPr lang="en-US" sz="4000" b="1" cap="all" dirty="0">
                <a:solidFill>
                  <a:prstClr val="black">
                    <a:lumMod val="65000"/>
                    <a:lumOff val="35000"/>
                  </a:prstClr>
                </a:solidFill>
                <a:latin typeface="Helvetica Neue"/>
                <a:cs typeface="Helvetica Neue"/>
              </a:rPr>
              <a:t>We can do it for you!</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a:extLst>
              <a:ext uri="{FF2B5EF4-FFF2-40B4-BE49-F238E27FC236}">
                <a16:creationId xmlns:a16="http://schemas.microsoft.com/office/drawing/2014/main" id="{28FF3E12-0B62-43A7-90B7-7E98D8EEF566}"/>
              </a:ext>
            </a:extLst>
          </p:cNvPr>
          <p:cNvSpPr>
            <a:spLocks noChangeArrowheads="1"/>
          </p:cNvSpPr>
          <p:nvPr/>
        </p:nvSpPr>
        <p:spPr bwMode="auto">
          <a:xfrm>
            <a:off x="1752600" y="-152400"/>
            <a:ext cx="87439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gn="ctr">
              <a:defRPr/>
            </a:pPr>
            <a:r>
              <a:rPr lang="en-US" altLang="en-US" sz="4800" b="1" dirty="0">
                <a:solidFill>
                  <a:schemeClr val="tx1">
                    <a:lumMod val="65000"/>
                    <a:lumOff val="35000"/>
                  </a:schemeClr>
                </a:solidFill>
                <a:effectLst>
                  <a:outerShdw blurRad="38100" dist="38100" dir="2700000" algn="tl">
                    <a:srgbClr val="C0C0C0"/>
                  </a:outerShdw>
                </a:effectLst>
                <a:latin typeface="Arial Narrow" panose="020B0606020202030204" pitchFamily="34" charset="0"/>
              </a:rPr>
              <a:t>Sample Drawings</a:t>
            </a:r>
          </a:p>
        </p:txBody>
      </p:sp>
      <p:pic>
        <p:nvPicPr>
          <p:cNvPr id="87043" name="Picture 1">
            <a:extLst>
              <a:ext uri="{FF2B5EF4-FFF2-40B4-BE49-F238E27FC236}">
                <a16:creationId xmlns:a16="http://schemas.microsoft.com/office/drawing/2014/main" id="{0B39FBF2-F190-4B88-BC14-DF1111DD89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685800"/>
            <a:ext cx="8148638" cy="521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a:extLst>
              <a:ext uri="{FF2B5EF4-FFF2-40B4-BE49-F238E27FC236}">
                <a16:creationId xmlns:a16="http://schemas.microsoft.com/office/drawing/2014/main" id="{9074DBAA-53A4-4EDC-89E5-28B8C2EF662C}"/>
              </a:ext>
            </a:extLst>
          </p:cNvPr>
          <p:cNvSpPr>
            <a:spLocks noChangeArrowheads="1"/>
          </p:cNvSpPr>
          <p:nvPr/>
        </p:nvSpPr>
        <p:spPr bwMode="auto">
          <a:xfrm>
            <a:off x="1752600" y="-152400"/>
            <a:ext cx="874395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lgn="ctr">
              <a:defRPr/>
            </a:pPr>
            <a:r>
              <a:rPr lang="en-US" altLang="en-US" sz="4800" b="1" dirty="0">
                <a:solidFill>
                  <a:schemeClr val="tx1">
                    <a:lumMod val="65000"/>
                    <a:lumOff val="35000"/>
                  </a:schemeClr>
                </a:solidFill>
                <a:effectLst>
                  <a:outerShdw blurRad="38100" dist="38100" dir="2700000" algn="tl">
                    <a:srgbClr val="C0C0C0"/>
                  </a:outerShdw>
                </a:effectLst>
                <a:latin typeface="Arial Narrow" panose="020B0606020202030204" pitchFamily="34" charset="0"/>
              </a:rPr>
              <a:t>Sample Drawings</a:t>
            </a:r>
          </a:p>
        </p:txBody>
      </p:sp>
      <p:pic>
        <p:nvPicPr>
          <p:cNvPr id="89091" name="Picture 1">
            <a:extLst>
              <a:ext uri="{FF2B5EF4-FFF2-40B4-BE49-F238E27FC236}">
                <a16:creationId xmlns:a16="http://schemas.microsoft.com/office/drawing/2014/main" id="{96ABF68B-4012-4E2D-8329-67464AD99F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14563" y="762000"/>
            <a:ext cx="7820025" cy="511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271D10E3-5FA2-4BE6-804F-AE43D749E935}"/>
              </a:ext>
            </a:extLst>
          </p:cNvPr>
          <p:cNvSpPr>
            <a:spLocks noGrp="1" noChangeArrowheads="1"/>
          </p:cNvSpPr>
          <p:nvPr>
            <p:ph type="title"/>
          </p:nvPr>
        </p:nvSpPr>
        <p:spPr>
          <a:xfrm>
            <a:off x="-429068" y="2115879"/>
            <a:ext cx="8743950" cy="1143000"/>
          </a:xfrm>
        </p:spPr>
        <p:txBody>
          <a:bodyPr rtlCol="0">
            <a:normAutofit/>
          </a:bodyPr>
          <a:lstStyle/>
          <a:p>
            <a:pPr algn="ctr" eaLnBrk="1" fontAlgn="auto" hangingPunct="1">
              <a:spcAft>
                <a:spcPts val="0"/>
              </a:spcAft>
              <a:defRPr/>
            </a:pPr>
            <a:r>
              <a:rPr lang="en-US" altLang="en-US" b="1" dirty="0">
                <a:solidFill>
                  <a:schemeClr val="tx1">
                    <a:lumMod val="65000"/>
                    <a:lumOff val="35000"/>
                  </a:schemeClr>
                </a:solidFill>
                <a:latin typeface="Arial Narrow" panose="020B0606020202030204" pitchFamily="34" charset="0"/>
              </a:rPr>
              <a:t>Thank You!</a:t>
            </a:r>
          </a:p>
        </p:txBody>
      </p:sp>
      <p:sp>
        <p:nvSpPr>
          <p:cNvPr id="40963" name="Rectangle 3">
            <a:extLst>
              <a:ext uri="{FF2B5EF4-FFF2-40B4-BE49-F238E27FC236}">
                <a16:creationId xmlns:a16="http://schemas.microsoft.com/office/drawing/2014/main" id="{62E63B90-5C7F-43FC-BAE6-AADB0BBAE1DE}"/>
              </a:ext>
            </a:extLst>
          </p:cNvPr>
          <p:cNvSpPr>
            <a:spLocks noChangeArrowheads="1"/>
          </p:cNvSpPr>
          <p:nvPr/>
        </p:nvSpPr>
        <p:spPr bwMode="auto">
          <a:xfrm>
            <a:off x="-343343" y="3487479"/>
            <a:ext cx="874395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990600" indent="-5334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371600" indent="-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752600" indent="-381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209800" indent="-3810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667000" indent="-381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3124200" indent="-381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581400" indent="-381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4038600" indent="-3810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20000"/>
              </a:spcBef>
              <a:buFontTx/>
              <a:buNone/>
              <a:defRPr/>
            </a:pPr>
            <a:r>
              <a:rPr lang="en-US" altLang="en-US" sz="3000" b="1" i="1" dirty="0">
                <a:solidFill>
                  <a:schemeClr val="tx1">
                    <a:lumMod val="65000"/>
                    <a:lumOff val="35000"/>
                  </a:schemeClr>
                </a:solidFill>
                <a:latin typeface="Arial" panose="020B0604020202020204" pitchFamily="34" charset="0"/>
              </a:rPr>
              <a:t>Questions?</a:t>
            </a:r>
            <a:endParaRPr lang="en-US" altLang="en-US" sz="2000" b="1" i="1" dirty="0">
              <a:solidFill>
                <a:schemeClr val="tx1">
                  <a:lumMod val="65000"/>
                  <a:lumOff val="35000"/>
                </a:schemeClr>
              </a:solidFill>
              <a:latin typeface="Arial" panose="020B0604020202020204" pitchFamily="34" charset="0"/>
            </a:endParaRP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76" name="Rectangle 50">
            <a:extLst>
              <a:ext uri="{FF2B5EF4-FFF2-40B4-BE49-F238E27FC236}">
                <a16:creationId xmlns:a16="http://schemas.microsoft.com/office/drawing/2014/main" id="{4E1E29B2-3D5E-4247-B9CC-783C99C8BE41}"/>
              </a:ext>
            </a:extLst>
          </p:cNvPr>
          <p:cNvSpPr>
            <a:spLocks noGrp="1" noChangeArrowheads="1"/>
          </p:cNvSpPr>
          <p:nvPr>
            <p:ph type="title"/>
          </p:nvPr>
        </p:nvSpPr>
        <p:spPr>
          <a:xfrm>
            <a:off x="1381125" y="209107"/>
            <a:ext cx="9601200" cy="1104900"/>
          </a:xfrm>
        </p:spPr>
        <p:txBody>
          <a:bodyPr rtlCol="0">
            <a:normAutofit/>
          </a:bodyPr>
          <a:lstStyle/>
          <a:p>
            <a:pPr algn="ctr" eaLnBrk="1" fontAlgn="auto" hangingPunct="1">
              <a:spcAft>
                <a:spcPts val="0"/>
              </a:spcAft>
              <a:defRPr/>
            </a:pPr>
            <a:r>
              <a:rPr lang="en-US" altLang="en-US" b="1" dirty="0">
                <a:solidFill>
                  <a:schemeClr val="tx1">
                    <a:lumMod val="65000"/>
                    <a:lumOff val="35000"/>
                  </a:schemeClr>
                </a:solidFill>
                <a:latin typeface="Arial Narrow" panose="020B0606020202030204" pitchFamily="34" charset="0"/>
              </a:rPr>
              <a:t>Model Number Designation</a:t>
            </a:r>
            <a:endParaRPr lang="en-US" altLang="en-US" dirty="0">
              <a:solidFill>
                <a:schemeClr val="tx1">
                  <a:lumMod val="65000"/>
                  <a:lumOff val="35000"/>
                </a:schemeClr>
              </a:solidFill>
            </a:endParaRPr>
          </a:p>
        </p:txBody>
      </p:sp>
      <p:graphicFrame>
        <p:nvGraphicFramePr>
          <p:cNvPr id="611330" name="Group 2">
            <a:extLst>
              <a:ext uri="{FF2B5EF4-FFF2-40B4-BE49-F238E27FC236}">
                <a16:creationId xmlns:a16="http://schemas.microsoft.com/office/drawing/2014/main" id="{7BCCA466-BD8B-4758-B0F2-0683055EA7C2}"/>
              </a:ext>
            </a:extLst>
          </p:cNvPr>
          <p:cNvGraphicFramePr>
            <a:graphicFrameLocks noGrp="1"/>
          </p:cNvGraphicFramePr>
          <p:nvPr>
            <p:ph type="tbl" idx="1"/>
          </p:nvPr>
        </p:nvGraphicFramePr>
        <p:xfrm>
          <a:off x="3733800" y="2133600"/>
          <a:ext cx="4743450" cy="3840192"/>
        </p:xfrm>
        <a:graphic>
          <a:graphicData uri="http://schemas.openxmlformats.org/drawingml/2006/table">
            <a:tbl>
              <a:tblPr/>
              <a:tblGrid>
                <a:gridCol w="2371725">
                  <a:extLst>
                    <a:ext uri="{9D8B030D-6E8A-4147-A177-3AD203B41FA5}">
                      <a16:colId xmlns:a16="http://schemas.microsoft.com/office/drawing/2014/main" val="20000"/>
                    </a:ext>
                  </a:extLst>
                </a:gridCol>
                <a:gridCol w="2371725">
                  <a:extLst>
                    <a:ext uri="{9D8B030D-6E8A-4147-A177-3AD203B41FA5}">
                      <a16:colId xmlns:a16="http://schemas.microsoft.com/office/drawing/2014/main" val="20001"/>
                    </a:ext>
                  </a:extLst>
                </a:gridCol>
              </a:tblGrid>
              <a:tr h="426685">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200" b="1" i="0" u="sng" strike="noStrike" cap="none" normalizeH="0" baseline="0" dirty="0">
                          <a:ln>
                            <a:noFill/>
                          </a:ln>
                          <a:solidFill>
                            <a:schemeClr val="tx1"/>
                          </a:solidFill>
                          <a:effectLst/>
                          <a:latin typeface="Arial Narrow" panose="020B0606020202030204" pitchFamily="34" charset="0"/>
                        </a:rPr>
                        <a:t>Input (BTU/Hr.)</a:t>
                      </a:r>
                    </a:p>
                  </a:txBody>
                  <a:tcPr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200" b="1" i="0" u="sng" strike="noStrike" cap="none" normalizeH="0" baseline="0" dirty="0">
                          <a:ln>
                            <a:noFill/>
                          </a:ln>
                          <a:solidFill>
                            <a:schemeClr val="tx1"/>
                          </a:solidFill>
                          <a:effectLst/>
                          <a:latin typeface="Arial Narrow" panose="020B0606020202030204" pitchFamily="34" charset="0"/>
                        </a:rPr>
                        <a:t>Model Number</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2668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200" b="1" i="0" u="none" strike="noStrike" cap="none" normalizeH="0" baseline="0" dirty="0">
                          <a:ln>
                            <a:noFill/>
                          </a:ln>
                          <a:solidFill>
                            <a:schemeClr val="tx1"/>
                          </a:solidFill>
                          <a:effectLst/>
                          <a:latin typeface="Arial Narrow" panose="020B0606020202030204" pitchFamily="34" charset="0"/>
                        </a:rPr>
                        <a:t>20,000 (NG Only)</a:t>
                      </a:r>
                    </a:p>
                  </a:txBody>
                  <a:tcPr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200" b="1" i="0" u="none" strike="noStrike" cap="none" normalizeH="0" baseline="0" dirty="0">
                          <a:ln>
                            <a:noFill/>
                          </a:ln>
                          <a:solidFill>
                            <a:schemeClr val="tx1"/>
                          </a:solidFill>
                          <a:effectLst/>
                          <a:latin typeface="Arial Narrow" panose="020B0606020202030204" pitchFamily="34" charset="0"/>
                        </a:rPr>
                        <a:t>CRV-B-2</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26685">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200" b="1" i="0" u="none" strike="noStrike" cap="none" normalizeH="0" baseline="0" dirty="0">
                          <a:ln>
                            <a:noFill/>
                          </a:ln>
                          <a:solidFill>
                            <a:schemeClr val="tx1"/>
                          </a:solidFill>
                          <a:effectLst/>
                          <a:latin typeface="Arial Narrow" panose="020B0606020202030204" pitchFamily="34" charset="0"/>
                        </a:rPr>
                        <a:t>40,000</a:t>
                      </a:r>
                    </a:p>
                  </a:txBody>
                  <a:tcPr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200" b="1" i="0" u="none" strike="noStrike" cap="none" normalizeH="0" baseline="0" dirty="0">
                          <a:ln>
                            <a:noFill/>
                          </a:ln>
                          <a:solidFill>
                            <a:schemeClr val="tx1"/>
                          </a:solidFill>
                          <a:effectLst/>
                          <a:latin typeface="Arial Narrow" panose="020B0606020202030204" pitchFamily="34" charset="0"/>
                        </a:rPr>
                        <a:t>CRV-B-4</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26685">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200" b="1" i="0" u="none" strike="noStrike" cap="none" normalizeH="0" baseline="0" dirty="0">
                          <a:ln>
                            <a:noFill/>
                          </a:ln>
                          <a:solidFill>
                            <a:schemeClr val="tx1"/>
                          </a:solidFill>
                          <a:effectLst/>
                          <a:latin typeface="Arial Narrow" panose="020B0606020202030204" pitchFamily="34" charset="0"/>
                        </a:rPr>
                        <a:t>60,000</a:t>
                      </a:r>
                    </a:p>
                  </a:txBody>
                  <a:tcPr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200" b="1" i="0" u="none" strike="noStrike" cap="none" normalizeH="0" baseline="0" dirty="0">
                          <a:ln>
                            <a:noFill/>
                          </a:ln>
                          <a:solidFill>
                            <a:schemeClr val="tx1"/>
                          </a:solidFill>
                          <a:effectLst/>
                          <a:latin typeface="Arial Narrow" panose="020B0606020202030204" pitchFamily="34" charset="0"/>
                        </a:rPr>
                        <a:t>CRV-B-6</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26685">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200" b="1" i="0" u="none" strike="noStrike" cap="none" normalizeH="0" baseline="0" dirty="0">
                          <a:ln>
                            <a:noFill/>
                          </a:ln>
                          <a:solidFill>
                            <a:schemeClr val="tx1"/>
                          </a:solidFill>
                          <a:effectLst/>
                          <a:latin typeface="Arial Narrow" panose="020B0606020202030204" pitchFamily="34" charset="0"/>
                        </a:rPr>
                        <a:t>80,000</a:t>
                      </a:r>
                    </a:p>
                  </a:txBody>
                  <a:tcPr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200" b="1" i="0" u="none" strike="noStrike" cap="none" normalizeH="0" baseline="0" dirty="0">
                          <a:ln>
                            <a:noFill/>
                          </a:ln>
                          <a:solidFill>
                            <a:schemeClr val="tx1"/>
                          </a:solidFill>
                          <a:effectLst/>
                          <a:latin typeface="Arial Narrow" panose="020B0606020202030204" pitchFamily="34" charset="0"/>
                        </a:rPr>
                        <a:t>CRV-B-8</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2668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200" b="1" i="0" u="none" strike="noStrike" cap="none" normalizeH="0" baseline="0" dirty="0">
                          <a:ln>
                            <a:noFill/>
                          </a:ln>
                          <a:solidFill>
                            <a:schemeClr val="tx1"/>
                          </a:solidFill>
                          <a:effectLst/>
                          <a:latin typeface="Arial Narrow" panose="020B0606020202030204" pitchFamily="34" charset="0"/>
                        </a:rPr>
                        <a:t>90,000</a:t>
                      </a:r>
                    </a:p>
                  </a:txBody>
                  <a:tcPr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200" b="1" i="0" u="none" strike="noStrike" cap="none" normalizeH="0" baseline="0" dirty="0">
                          <a:ln>
                            <a:noFill/>
                          </a:ln>
                          <a:solidFill>
                            <a:schemeClr val="tx1"/>
                          </a:solidFill>
                          <a:effectLst/>
                          <a:latin typeface="Arial Narrow" panose="020B0606020202030204" pitchFamily="34" charset="0"/>
                        </a:rPr>
                        <a:t>CRV-B-9</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26685">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200" b="1" i="0" u="none" strike="noStrike" cap="none" normalizeH="0" baseline="0" dirty="0">
                          <a:ln>
                            <a:noFill/>
                          </a:ln>
                          <a:solidFill>
                            <a:schemeClr val="tx1"/>
                          </a:solidFill>
                          <a:effectLst/>
                          <a:latin typeface="Arial Narrow" panose="020B0606020202030204" pitchFamily="34" charset="0"/>
                        </a:rPr>
                        <a:t>100,000</a:t>
                      </a:r>
                    </a:p>
                  </a:txBody>
                  <a:tcPr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200" b="1" i="0" u="none" strike="noStrike" cap="none" normalizeH="0" baseline="0" dirty="0">
                          <a:ln>
                            <a:noFill/>
                          </a:ln>
                          <a:solidFill>
                            <a:schemeClr val="tx1"/>
                          </a:solidFill>
                          <a:effectLst/>
                          <a:latin typeface="Arial Narrow" panose="020B0606020202030204" pitchFamily="34" charset="0"/>
                        </a:rPr>
                        <a:t>CRV-B-10</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26685">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200" b="1" i="0" u="none" strike="noStrike" cap="none" normalizeH="0" baseline="0" dirty="0">
                          <a:ln>
                            <a:noFill/>
                          </a:ln>
                          <a:solidFill>
                            <a:schemeClr val="tx1"/>
                          </a:solidFill>
                          <a:effectLst/>
                          <a:latin typeface="Arial Narrow" panose="020B0606020202030204" pitchFamily="34" charset="0"/>
                        </a:rPr>
                        <a:t>110,000 (NG Only)</a:t>
                      </a:r>
                    </a:p>
                  </a:txBody>
                  <a:tcPr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200" b="1" i="0" u="none" strike="noStrike" cap="none" normalizeH="0" baseline="0" dirty="0">
                          <a:ln>
                            <a:noFill/>
                          </a:ln>
                          <a:solidFill>
                            <a:schemeClr val="tx1"/>
                          </a:solidFill>
                          <a:effectLst/>
                          <a:latin typeface="Arial Narrow" panose="020B0606020202030204" pitchFamily="34" charset="0"/>
                        </a:rPr>
                        <a:t>CRV-B-12A</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26685">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200" b="1" i="0" u="none" strike="noStrike" cap="none" normalizeH="0" baseline="0" dirty="0">
                          <a:ln>
                            <a:noFill/>
                          </a:ln>
                          <a:solidFill>
                            <a:schemeClr val="tx1"/>
                          </a:solidFill>
                          <a:effectLst/>
                          <a:latin typeface="Arial Narrow" panose="020B0606020202030204" pitchFamily="34" charset="0"/>
                        </a:rPr>
                        <a:t>120,000 (LP Only)</a:t>
                      </a:r>
                    </a:p>
                  </a:txBody>
                  <a:tcPr marT="45704" marB="4570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200" b="1" i="0" u="none" strike="noStrike" cap="none" normalizeH="0" baseline="0" dirty="0">
                          <a:ln>
                            <a:noFill/>
                          </a:ln>
                          <a:solidFill>
                            <a:schemeClr val="tx1"/>
                          </a:solidFill>
                          <a:effectLst/>
                          <a:latin typeface="Arial Narrow" panose="020B0606020202030204" pitchFamily="34" charset="0"/>
                        </a:rPr>
                        <a:t>CRV-B-12</a:t>
                      </a:r>
                    </a:p>
                  </a:txBody>
                  <a:tcPr marT="45704" marB="4570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graphicFrame>
        <p:nvGraphicFramePr>
          <p:cNvPr id="611372" name="Group 44">
            <a:extLst>
              <a:ext uri="{FF2B5EF4-FFF2-40B4-BE49-F238E27FC236}">
                <a16:creationId xmlns:a16="http://schemas.microsoft.com/office/drawing/2014/main" id="{D0E27C06-85DA-4C15-B8C6-351D761BA13D}"/>
              </a:ext>
            </a:extLst>
          </p:cNvPr>
          <p:cNvGraphicFramePr>
            <a:graphicFrameLocks noGrp="1"/>
          </p:cNvGraphicFramePr>
          <p:nvPr/>
        </p:nvGraphicFramePr>
        <p:xfrm>
          <a:off x="2667000" y="1447800"/>
          <a:ext cx="6858000" cy="579438"/>
        </p:xfrm>
        <a:graphic>
          <a:graphicData uri="http://schemas.openxmlformats.org/drawingml/2006/table">
            <a:tbl>
              <a:tblPr/>
              <a:tblGrid>
                <a:gridCol w="6858000">
                  <a:extLst>
                    <a:ext uri="{9D8B030D-6E8A-4147-A177-3AD203B41FA5}">
                      <a16:colId xmlns:a16="http://schemas.microsoft.com/office/drawing/2014/main" val="20000"/>
                    </a:ext>
                  </a:extLst>
                </a:gridCol>
              </a:tblGrid>
              <a:tr h="57943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200" b="1" i="0" u="none" strike="noStrike" cap="none" normalizeH="0" baseline="0" dirty="0">
                          <a:ln>
                            <a:noFill/>
                          </a:ln>
                          <a:solidFill>
                            <a:schemeClr val="tx1"/>
                          </a:solidFill>
                          <a:effectLst/>
                          <a:latin typeface="Arial Narrow" panose="020B0606020202030204" pitchFamily="34" charset="0"/>
                        </a:rPr>
                        <a:t>CRV-B Series</a:t>
                      </a:r>
                    </a:p>
                  </a:txBody>
                  <a:tcPr marT="45745" marB="4574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1330" name="Group 2">
            <a:extLst>
              <a:ext uri="{FF2B5EF4-FFF2-40B4-BE49-F238E27FC236}">
                <a16:creationId xmlns:a16="http://schemas.microsoft.com/office/drawing/2014/main" id="{1472F9EC-76B4-9733-D915-67C2170E7410}"/>
              </a:ext>
            </a:extLst>
          </p:cNvPr>
          <p:cNvGraphicFramePr>
            <a:graphicFrameLocks noGrp="1"/>
          </p:cNvGraphicFramePr>
          <p:nvPr>
            <p:ph type="tbl" idx="1"/>
          </p:nvPr>
        </p:nvGraphicFramePr>
        <p:xfrm>
          <a:off x="3733800" y="2073275"/>
          <a:ext cx="4743450" cy="4175490"/>
        </p:xfrm>
        <a:graphic>
          <a:graphicData uri="http://schemas.openxmlformats.org/drawingml/2006/table">
            <a:tbl>
              <a:tblPr/>
              <a:tblGrid>
                <a:gridCol w="2371725">
                  <a:extLst>
                    <a:ext uri="{9D8B030D-6E8A-4147-A177-3AD203B41FA5}">
                      <a16:colId xmlns:a16="http://schemas.microsoft.com/office/drawing/2014/main" val="20000"/>
                    </a:ext>
                  </a:extLst>
                </a:gridCol>
                <a:gridCol w="2371725">
                  <a:extLst>
                    <a:ext uri="{9D8B030D-6E8A-4147-A177-3AD203B41FA5}">
                      <a16:colId xmlns:a16="http://schemas.microsoft.com/office/drawing/2014/main" val="20001"/>
                    </a:ext>
                  </a:extLst>
                </a:gridCol>
              </a:tblGrid>
              <a:tr h="761897">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200" b="1" i="0" u="sng" strike="noStrike" cap="none" normalizeH="0" baseline="0" dirty="0">
                          <a:ln>
                            <a:noFill/>
                          </a:ln>
                          <a:solidFill>
                            <a:schemeClr val="tx1"/>
                          </a:solidFill>
                          <a:effectLst/>
                          <a:latin typeface="Arial Narrow" panose="020B0606020202030204" pitchFamily="34" charset="0"/>
                        </a:rPr>
                        <a:t>Input (BTU/Hr.)</a:t>
                      </a:r>
                    </a:p>
                  </a:txBody>
                  <a:tcPr marT="45705" marB="457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200" b="1" i="0" u="sng" strike="noStrike" cap="none" normalizeH="0" baseline="0" dirty="0">
                          <a:ln>
                            <a:noFill/>
                          </a:ln>
                          <a:solidFill>
                            <a:schemeClr val="tx1"/>
                          </a:solidFill>
                          <a:effectLst/>
                          <a:latin typeface="Arial Narrow" panose="020B0606020202030204" pitchFamily="34" charset="0"/>
                        </a:rPr>
                        <a:t>Min. Mounting Height</a:t>
                      </a:r>
                    </a:p>
                  </a:txBody>
                  <a:tcPr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2665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200" b="1" i="0" u="none" strike="noStrike" cap="none" normalizeH="0" baseline="0" dirty="0">
                          <a:ln>
                            <a:noFill/>
                          </a:ln>
                          <a:solidFill>
                            <a:schemeClr val="tx1"/>
                          </a:solidFill>
                          <a:effectLst/>
                          <a:latin typeface="Arial Narrow" panose="020B0606020202030204" pitchFamily="34" charset="0"/>
                        </a:rPr>
                        <a:t>20,000</a:t>
                      </a:r>
                    </a:p>
                  </a:txBody>
                  <a:tcPr marT="45705" marB="457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200" b="1" i="0" u="none" strike="noStrike" cap="none" normalizeH="0" baseline="0" dirty="0">
                          <a:ln>
                            <a:noFill/>
                          </a:ln>
                          <a:solidFill>
                            <a:schemeClr val="tx1"/>
                          </a:solidFill>
                          <a:effectLst/>
                          <a:latin typeface="Arial Narrow" panose="020B0606020202030204" pitchFamily="34" charset="0"/>
                        </a:rPr>
                        <a:t>8’</a:t>
                      </a:r>
                    </a:p>
                  </a:txBody>
                  <a:tcPr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2665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200" b="1" i="0" u="none" strike="noStrike" cap="none" normalizeH="0" baseline="0" dirty="0">
                          <a:ln>
                            <a:noFill/>
                          </a:ln>
                          <a:solidFill>
                            <a:schemeClr val="tx1"/>
                          </a:solidFill>
                          <a:effectLst/>
                          <a:latin typeface="Arial Narrow" panose="020B0606020202030204" pitchFamily="34" charset="0"/>
                        </a:rPr>
                        <a:t>40,000</a:t>
                      </a:r>
                    </a:p>
                  </a:txBody>
                  <a:tcPr marT="45705" marB="457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200" b="1" i="0" u="none" strike="noStrike" cap="none" normalizeH="0" baseline="0" dirty="0">
                          <a:ln>
                            <a:noFill/>
                          </a:ln>
                          <a:solidFill>
                            <a:schemeClr val="tx1"/>
                          </a:solidFill>
                          <a:effectLst/>
                          <a:latin typeface="Arial Narrow" panose="020B0606020202030204" pitchFamily="34" charset="0"/>
                        </a:rPr>
                        <a:t>8’</a:t>
                      </a:r>
                    </a:p>
                  </a:txBody>
                  <a:tcPr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2665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200" b="1" i="0" u="none" strike="noStrike" cap="none" normalizeH="0" baseline="0" dirty="0">
                          <a:ln>
                            <a:noFill/>
                          </a:ln>
                          <a:solidFill>
                            <a:schemeClr val="tx1"/>
                          </a:solidFill>
                          <a:effectLst/>
                          <a:latin typeface="Arial Narrow" panose="020B0606020202030204" pitchFamily="34" charset="0"/>
                        </a:rPr>
                        <a:t>60,000</a:t>
                      </a:r>
                    </a:p>
                  </a:txBody>
                  <a:tcPr marT="45705" marB="457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200" b="1" i="0" u="none" strike="noStrike" cap="none" normalizeH="0" baseline="0" dirty="0">
                          <a:ln>
                            <a:noFill/>
                          </a:ln>
                          <a:solidFill>
                            <a:schemeClr val="tx1"/>
                          </a:solidFill>
                          <a:effectLst/>
                          <a:latin typeface="Arial Narrow" panose="020B0606020202030204" pitchFamily="34" charset="0"/>
                        </a:rPr>
                        <a:t>8’</a:t>
                      </a:r>
                    </a:p>
                  </a:txBody>
                  <a:tcPr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2665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200" b="1" i="0" u="none" strike="noStrike" cap="none" normalizeH="0" baseline="0" dirty="0">
                          <a:ln>
                            <a:noFill/>
                          </a:ln>
                          <a:solidFill>
                            <a:schemeClr val="tx1"/>
                          </a:solidFill>
                          <a:effectLst/>
                          <a:latin typeface="Arial Narrow" panose="020B0606020202030204" pitchFamily="34" charset="0"/>
                        </a:rPr>
                        <a:t>80,000</a:t>
                      </a:r>
                    </a:p>
                  </a:txBody>
                  <a:tcPr marT="45705" marB="457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200" b="1" i="0" u="none" strike="noStrike" cap="none" normalizeH="0" baseline="0" dirty="0">
                          <a:ln>
                            <a:noFill/>
                          </a:ln>
                          <a:solidFill>
                            <a:schemeClr val="tx1"/>
                          </a:solidFill>
                          <a:effectLst/>
                          <a:latin typeface="Arial Narrow" panose="020B0606020202030204" pitchFamily="34" charset="0"/>
                        </a:rPr>
                        <a:t>10’</a:t>
                      </a:r>
                    </a:p>
                  </a:txBody>
                  <a:tcPr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2665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200" b="1" i="0" u="none" strike="noStrike" cap="none" normalizeH="0" baseline="0" dirty="0">
                          <a:ln>
                            <a:noFill/>
                          </a:ln>
                          <a:solidFill>
                            <a:schemeClr val="tx1"/>
                          </a:solidFill>
                          <a:effectLst/>
                          <a:latin typeface="Arial Narrow" panose="020B0606020202030204" pitchFamily="34" charset="0"/>
                        </a:rPr>
                        <a:t>90,000</a:t>
                      </a:r>
                    </a:p>
                  </a:txBody>
                  <a:tcPr marT="45705" marB="457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200" b="1" i="0" u="none" strike="noStrike" cap="none" normalizeH="0" baseline="0" dirty="0">
                          <a:ln>
                            <a:noFill/>
                          </a:ln>
                          <a:solidFill>
                            <a:schemeClr val="tx1"/>
                          </a:solidFill>
                          <a:effectLst/>
                          <a:latin typeface="Arial Narrow" panose="020B0606020202030204" pitchFamily="34" charset="0"/>
                        </a:rPr>
                        <a:t>10’</a:t>
                      </a:r>
                    </a:p>
                  </a:txBody>
                  <a:tcPr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2665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200" b="1" i="0" u="none" strike="noStrike" cap="none" normalizeH="0" baseline="0" dirty="0">
                          <a:ln>
                            <a:noFill/>
                          </a:ln>
                          <a:solidFill>
                            <a:schemeClr val="tx1"/>
                          </a:solidFill>
                          <a:effectLst/>
                          <a:latin typeface="Arial Narrow" panose="020B0606020202030204" pitchFamily="34" charset="0"/>
                        </a:rPr>
                        <a:t>100,000</a:t>
                      </a:r>
                    </a:p>
                  </a:txBody>
                  <a:tcPr marT="45705" marB="457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200" b="1" i="0" u="none" strike="noStrike" cap="none" normalizeH="0" baseline="0" dirty="0">
                          <a:ln>
                            <a:noFill/>
                          </a:ln>
                          <a:solidFill>
                            <a:schemeClr val="tx1"/>
                          </a:solidFill>
                          <a:effectLst/>
                          <a:latin typeface="Arial Narrow" panose="020B0606020202030204" pitchFamily="34" charset="0"/>
                        </a:rPr>
                        <a:t>15’</a:t>
                      </a:r>
                    </a:p>
                  </a:txBody>
                  <a:tcPr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2665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200" b="1" i="0" u="none" strike="noStrike" cap="none" normalizeH="0" baseline="0" dirty="0">
                          <a:ln>
                            <a:noFill/>
                          </a:ln>
                          <a:solidFill>
                            <a:schemeClr val="tx1"/>
                          </a:solidFill>
                          <a:effectLst/>
                          <a:latin typeface="Arial Narrow" panose="020B0606020202030204" pitchFamily="34" charset="0"/>
                        </a:rPr>
                        <a:t>110,000</a:t>
                      </a:r>
                    </a:p>
                  </a:txBody>
                  <a:tcPr marT="45705" marB="457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200" b="1" i="0" u="none" strike="noStrike" cap="none" normalizeH="0" baseline="0" dirty="0">
                          <a:ln>
                            <a:noFill/>
                          </a:ln>
                          <a:solidFill>
                            <a:schemeClr val="tx1"/>
                          </a:solidFill>
                          <a:effectLst/>
                          <a:latin typeface="Arial Narrow" panose="020B0606020202030204" pitchFamily="34" charset="0"/>
                        </a:rPr>
                        <a:t>15’</a:t>
                      </a:r>
                    </a:p>
                  </a:txBody>
                  <a:tcPr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26654">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200" b="1" i="0" u="none" strike="noStrike" cap="none" normalizeH="0" baseline="0" dirty="0">
                          <a:ln>
                            <a:noFill/>
                          </a:ln>
                          <a:solidFill>
                            <a:schemeClr val="tx1"/>
                          </a:solidFill>
                          <a:effectLst/>
                          <a:latin typeface="Arial Narrow" panose="020B0606020202030204" pitchFamily="34" charset="0"/>
                        </a:rPr>
                        <a:t>120,000</a:t>
                      </a:r>
                    </a:p>
                  </a:txBody>
                  <a:tcPr marT="45705" marB="457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2200" b="1" i="0" u="none" strike="noStrike" cap="none" normalizeH="0" baseline="0" dirty="0">
                          <a:ln>
                            <a:noFill/>
                          </a:ln>
                          <a:solidFill>
                            <a:schemeClr val="tx1"/>
                          </a:solidFill>
                          <a:effectLst/>
                          <a:latin typeface="Arial Narrow" panose="020B0606020202030204" pitchFamily="34" charset="0"/>
                        </a:rPr>
                        <a:t>15’</a:t>
                      </a:r>
                    </a:p>
                  </a:txBody>
                  <a:tcPr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graphicFrame>
        <p:nvGraphicFramePr>
          <p:cNvPr id="611372" name="Group 44">
            <a:extLst>
              <a:ext uri="{FF2B5EF4-FFF2-40B4-BE49-F238E27FC236}">
                <a16:creationId xmlns:a16="http://schemas.microsoft.com/office/drawing/2014/main" id="{5B820BC2-9F4D-C2A9-AA07-D8AB9C1D91CF}"/>
              </a:ext>
            </a:extLst>
          </p:cNvPr>
          <p:cNvGraphicFramePr>
            <a:graphicFrameLocks noGrp="1"/>
          </p:cNvGraphicFramePr>
          <p:nvPr/>
        </p:nvGraphicFramePr>
        <p:xfrm>
          <a:off x="2667000" y="1371600"/>
          <a:ext cx="6858000" cy="579438"/>
        </p:xfrm>
        <a:graphic>
          <a:graphicData uri="http://schemas.openxmlformats.org/drawingml/2006/table">
            <a:tbl>
              <a:tblPr/>
              <a:tblGrid>
                <a:gridCol w="6858000">
                  <a:extLst>
                    <a:ext uri="{9D8B030D-6E8A-4147-A177-3AD203B41FA5}">
                      <a16:colId xmlns:a16="http://schemas.microsoft.com/office/drawing/2014/main" val="20000"/>
                    </a:ext>
                  </a:extLst>
                </a:gridCol>
              </a:tblGrid>
              <a:tr h="579438">
                <a:tc>
                  <a:txBody>
                    <a:bodyPr/>
                    <a:lstStyle>
                      <a:lvl1pPr>
                        <a:spcBef>
                          <a:spcPct val="20000"/>
                        </a:spcBef>
                        <a:defRPr sz="2800">
                          <a:solidFill>
                            <a:schemeClr val="tx1"/>
                          </a:solidFill>
                          <a:latin typeface="Times New Roman" panose="02020603050405020304" pitchFamily="18" charset="0"/>
                        </a:defRPr>
                      </a:lvl1pPr>
                      <a:lvl2pPr>
                        <a:spcBef>
                          <a:spcPct val="20000"/>
                        </a:spcBef>
                        <a:defRPr sz="2400">
                          <a:solidFill>
                            <a:schemeClr val="tx1"/>
                          </a:solidFill>
                          <a:latin typeface="Times New Roman" panose="02020603050405020304" pitchFamily="18" charset="0"/>
                        </a:defRPr>
                      </a:lvl2pPr>
                      <a:lvl3pPr>
                        <a:spcBef>
                          <a:spcPct val="20000"/>
                        </a:spcBef>
                        <a:defRPr sz="2000">
                          <a:solidFill>
                            <a:schemeClr val="tx1"/>
                          </a:solidFill>
                          <a:latin typeface="Times New Roman" panose="02020603050405020304" pitchFamily="18" charset="0"/>
                        </a:defRPr>
                      </a:lvl3pPr>
                      <a:lvl4pPr>
                        <a:spcBef>
                          <a:spcPct val="20000"/>
                        </a:spcBef>
                        <a:defRPr>
                          <a:solidFill>
                            <a:schemeClr val="tx1"/>
                          </a:solidFill>
                          <a:latin typeface="Times New Roman" panose="02020603050405020304" pitchFamily="18" charset="0"/>
                        </a:defRPr>
                      </a:lvl4pPr>
                      <a:lvl5pPr>
                        <a:spcBef>
                          <a:spcPct val="20000"/>
                        </a:spcBef>
                        <a:defRPr>
                          <a:solidFill>
                            <a:schemeClr val="tx1"/>
                          </a:solidFill>
                          <a:latin typeface="Times New Roman" panose="02020603050405020304" pitchFamily="18" charset="0"/>
                        </a:defRPr>
                      </a:lvl5pPr>
                      <a:lvl6pPr eaLnBrk="0" fontAlgn="base" hangingPunct="0">
                        <a:spcBef>
                          <a:spcPct val="20000"/>
                        </a:spcBef>
                        <a:spcAft>
                          <a:spcPct val="0"/>
                        </a:spcAft>
                        <a:defRPr>
                          <a:solidFill>
                            <a:schemeClr val="tx1"/>
                          </a:solidFill>
                          <a:latin typeface="Times New Roman" panose="02020603050405020304" pitchFamily="18" charset="0"/>
                        </a:defRPr>
                      </a:lvl6pPr>
                      <a:lvl7pPr eaLnBrk="0" fontAlgn="base" hangingPunct="0">
                        <a:spcBef>
                          <a:spcPct val="20000"/>
                        </a:spcBef>
                        <a:spcAft>
                          <a:spcPct val="0"/>
                        </a:spcAft>
                        <a:defRPr>
                          <a:solidFill>
                            <a:schemeClr val="tx1"/>
                          </a:solidFill>
                          <a:latin typeface="Times New Roman" panose="02020603050405020304" pitchFamily="18" charset="0"/>
                        </a:defRPr>
                      </a:lvl7pPr>
                      <a:lvl8pPr eaLnBrk="0" fontAlgn="base" hangingPunct="0">
                        <a:spcBef>
                          <a:spcPct val="20000"/>
                        </a:spcBef>
                        <a:spcAft>
                          <a:spcPct val="0"/>
                        </a:spcAft>
                        <a:defRPr>
                          <a:solidFill>
                            <a:schemeClr val="tx1"/>
                          </a:solidFill>
                          <a:latin typeface="Times New Roman" panose="02020603050405020304" pitchFamily="18" charset="0"/>
                        </a:defRPr>
                      </a:lvl8pPr>
                      <a:lvl9pPr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en-US" sz="3200" b="1" i="0" u="none" strike="noStrike" cap="none" normalizeH="0" baseline="0" dirty="0">
                          <a:ln>
                            <a:noFill/>
                          </a:ln>
                          <a:solidFill>
                            <a:schemeClr val="tx1"/>
                          </a:solidFill>
                          <a:effectLst/>
                          <a:latin typeface="Arial Narrow" panose="020B0606020202030204" pitchFamily="34" charset="0"/>
                        </a:rPr>
                        <a:t>CORAYVAC® System</a:t>
                      </a:r>
                    </a:p>
                  </a:txBody>
                  <a:tcPr marT="45745" marB="45745"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4616" name="Rectangle 50">
            <a:extLst>
              <a:ext uri="{FF2B5EF4-FFF2-40B4-BE49-F238E27FC236}">
                <a16:creationId xmlns:a16="http://schemas.microsoft.com/office/drawing/2014/main" id="{E2394DFB-DB2C-6F06-2201-F3172B627814}"/>
              </a:ext>
            </a:extLst>
          </p:cNvPr>
          <p:cNvSpPr>
            <a:spLocks noGrp="1" noChangeArrowheads="1"/>
          </p:cNvSpPr>
          <p:nvPr>
            <p:ph type="title"/>
          </p:nvPr>
        </p:nvSpPr>
        <p:spPr>
          <a:xfrm>
            <a:off x="1447800" y="323850"/>
            <a:ext cx="9601200" cy="1104900"/>
          </a:xfrm>
          <a:noFill/>
        </p:spPr>
        <p:txBody>
          <a:bodyPr/>
          <a:lstStyle/>
          <a:p>
            <a:pPr algn="ctr"/>
            <a:r>
              <a:rPr lang="en-US" altLang="en-US" b="1">
                <a:latin typeface="Arial Narrow" panose="020B0606020202030204" pitchFamily="34" charset="0"/>
              </a:rPr>
              <a:t>Recommended Mounting Heights</a:t>
            </a:r>
            <a:r>
              <a:rPr lang="en-US" altLang="en-US"/>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Rectangle 2">
            <a:extLst>
              <a:ext uri="{FF2B5EF4-FFF2-40B4-BE49-F238E27FC236}">
                <a16:creationId xmlns:a16="http://schemas.microsoft.com/office/drawing/2014/main" id="{781A5998-E98F-431C-B596-1091167DA098}"/>
              </a:ext>
            </a:extLst>
          </p:cNvPr>
          <p:cNvSpPr>
            <a:spLocks noGrp="1" noChangeArrowheads="1"/>
          </p:cNvSpPr>
          <p:nvPr>
            <p:ph type="title"/>
          </p:nvPr>
        </p:nvSpPr>
        <p:spPr>
          <a:xfrm>
            <a:off x="1798638" y="46038"/>
            <a:ext cx="8743950" cy="1031875"/>
          </a:xfrm>
        </p:spPr>
        <p:txBody>
          <a:bodyPr rtlCol="0">
            <a:normAutofit/>
          </a:bodyPr>
          <a:lstStyle/>
          <a:p>
            <a:pPr algn="ctr" eaLnBrk="1" fontAlgn="auto" hangingPunct="1">
              <a:spcAft>
                <a:spcPts val="0"/>
              </a:spcAft>
              <a:defRPr/>
            </a:pPr>
            <a:r>
              <a:rPr lang="en-US" altLang="en-US" sz="4800" b="1" dirty="0">
                <a:solidFill>
                  <a:schemeClr val="tx1">
                    <a:lumMod val="65000"/>
                    <a:lumOff val="35000"/>
                  </a:schemeClr>
                </a:solidFill>
                <a:effectLst>
                  <a:outerShdw blurRad="38100" dist="38100" dir="2700000" algn="tl">
                    <a:srgbClr val="C0C0C0"/>
                  </a:outerShdw>
                </a:effectLst>
                <a:latin typeface="Arial Narrow" panose="020B0606020202030204" pitchFamily="34" charset="0"/>
              </a:rPr>
              <a:t>CRV System Identification</a:t>
            </a:r>
          </a:p>
        </p:txBody>
      </p:sp>
      <p:sp>
        <p:nvSpPr>
          <p:cNvPr id="54275" name="Rectangle 3">
            <a:extLst>
              <a:ext uri="{FF2B5EF4-FFF2-40B4-BE49-F238E27FC236}">
                <a16:creationId xmlns:a16="http://schemas.microsoft.com/office/drawing/2014/main" id="{033ED9DA-2CBA-4847-8C4B-0A747700B66B}"/>
              </a:ext>
            </a:extLst>
          </p:cNvPr>
          <p:cNvSpPr>
            <a:spLocks noChangeArrowheads="1"/>
          </p:cNvSpPr>
          <p:nvPr/>
        </p:nvSpPr>
        <p:spPr bwMode="auto">
          <a:xfrm>
            <a:off x="7473950" y="5885601"/>
            <a:ext cx="1000125"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600" b="1">
                <a:latin typeface="Times New Roman" panose="02020603050405020304" pitchFamily="18" charset="0"/>
              </a:rPr>
              <a:t>End Vent</a:t>
            </a:r>
          </a:p>
        </p:txBody>
      </p:sp>
      <p:sp>
        <p:nvSpPr>
          <p:cNvPr id="54276" name="Rectangle 4">
            <a:extLst>
              <a:ext uri="{FF2B5EF4-FFF2-40B4-BE49-F238E27FC236}">
                <a16:creationId xmlns:a16="http://schemas.microsoft.com/office/drawing/2014/main" id="{FF2FFA50-FB3F-440F-B52E-9CAAE1BA579C}"/>
              </a:ext>
            </a:extLst>
          </p:cNvPr>
          <p:cNvSpPr>
            <a:spLocks noChangeArrowheads="1"/>
          </p:cNvSpPr>
          <p:nvPr/>
        </p:nvSpPr>
        <p:spPr bwMode="auto">
          <a:xfrm>
            <a:off x="3270250" y="5884013"/>
            <a:ext cx="1000125"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600" b="1">
                <a:latin typeface="Times New Roman" panose="02020603050405020304" pitchFamily="18" charset="0"/>
              </a:rPr>
              <a:t>End Vent</a:t>
            </a:r>
          </a:p>
        </p:txBody>
      </p:sp>
      <p:sp>
        <p:nvSpPr>
          <p:cNvPr id="54277" name="AutoShape 5">
            <a:extLst>
              <a:ext uri="{FF2B5EF4-FFF2-40B4-BE49-F238E27FC236}">
                <a16:creationId xmlns:a16="http://schemas.microsoft.com/office/drawing/2014/main" id="{09290A10-1420-4D15-98AA-EC398A55D323}"/>
              </a:ext>
            </a:extLst>
          </p:cNvPr>
          <p:cNvSpPr>
            <a:spLocks noChangeArrowheads="1"/>
          </p:cNvSpPr>
          <p:nvPr/>
        </p:nvSpPr>
        <p:spPr bwMode="auto">
          <a:xfrm>
            <a:off x="3633788" y="5599851"/>
            <a:ext cx="312737" cy="277812"/>
          </a:xfrm>
          <a:prstGeom prst="triangle">
            <a:avLst>
              <a:gd name="adj" fmla="val 49977"/>
            </a:avLst>
          </a:prstGeom>
          <a:solidFill>
            <a:schemeClr val="tx1"/>
          </a:solidFill>
          <a:ln w="12700">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2400">
              <a:latin typeface="Arial" panose="020B0604020202020204" pitchFamily="34" charset="0"/>
            </a:endParaRPr>
          </a:p>
        </p:txBody>
      </p:sp>
      <p:sp>
        <p:nvSpPr>
          <p:cNvPr id="54278" name="AutoShape 6">
            <a:extLst>
              <a:ext uri="{FF2B5EF4-FFF2-40B4-BE49-F238E27FC236}">
                <a16:creationId xmlns:a16="http://schemas.microsoft.com/office/drawing/2014/main" id="{2C1EBB6E-537E-48F7-9E56-F70B37B002A7}"/>
              </a:ext>
            </a:extLst>
          </p:cNvPr>
          <p:cNvSpPr>
            <a:spLocks noChangeArrowheads="1"/>
          </p:cNvSpPr>
          <p:nvPr/>
        </p:nvSpPr>
        <p:spPr bwMode="auto">
          <a:xfrm>
            <a:off x="3633788" y="3131288"/>
            <a:ext cx="312737" cy="277813"/>
          </a:xfrm>
          <a:prstGeom prst="triangle">
            <a:avLst>
              <a:gd name="adj" fmla="val 49977"/>
            </a:avLst>
          </a:prstGeom>
          <a:solidFill>
            <a:schemeClr val="tx1"/>
          </a:solidFill>
          <a:ln w="12700">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2400">
              <a:latin typeface="Arial" panose="020B0604020202020204" pitchFamily="34" charset="0"/>
            </a:endParaRPr>
          </a:p>
        </p:txBody>
      </p:sp>
      <p:sp>
        <p:nvSpPr>
          <p:cNvPr id="54279" name="AutoShape 7">
            <a:extLst>
              <a:ext uri="{FF2B5EF4-FFF2-40B4-BE49-F238E27FC236}">
                <a16:creationId xmlns:a16="http://schemas.microsoft.com/office/drawing/2014/main" id="{9D2C929B-F45B-47A1-A290-D3EC8A101476}"/>
              </a:ext>
            </a:extLst>
          </p:cNvPr>
          <p:cNvSpPr>
            <a:spLocks noChangeArrowheads="1"/>
          </p:cNvSpPr>
          <p:nvPr/>
        </p:nvSpPr>
        <p:spPr bwMode="auto">
          <a:xfrm>
            <a:off x="3633788" y="4364776"/>
            <a:ext cx="312737" cy="279400"/>
          </a:xfrm>
          <a:prstGeom prst="triangle">
            <a:avLst>
              <a:gd name="adj" fmla="val 49977"/>
            </a:avLst>
          </a:prstGeom>
          <a:solidFill>
            <a:schemeClr val="tx1"/>
          </a:solidFill>
          <a:ln w="12700">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2400">
              <a:latin typeface="Arial" panose="020B0604020202020204" pitchFamily="34" charset="0"/>
            </a:endParaRPr>
          </a:p>
        </p:txBody>
      </p:sp>
      <p:sp>
        <p:nvSpPr>
          <p:cNvPr id="54280" name="Line 8">
            <a:extLst>
              <a:ext uri="{FF2B5EF4-FFF2-40B4-BE49-F238E27FC236}">
                <a16:creationId xmlns:a16="http://schemas.microsoft.com/office/drawing/2014/main" id="{50C513AD-1630-4C0B-9780-C2410CB18A43}"/>
              </a:ext>
            </a:extLst>
          </p:cNvPr>
          <p:cNvSpPr>
            <a:spLocks noChangeShapeType="1"/>
          </p:cNvSpPr>
          <p:nvPr/>
        </p:nvSpPr>
        <p:spPr bwMode="auto">
          <a:xfrm>
            <a:off x="3789363" y="4648938"/>
            <a:ext cx="0" cy="944563"/>
          </a:xfrm>
          <a:prstGeom prst="line">
            <a:avLst/>
          </a:prstGeom>
          <a:noFill/>
          <a:ln w="47625">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81" name="Line 9">
            <a:extLst>
              <a:ext uri="{FF2B5EF4-FFF2-40B4-BE49-F238E27FC236}">
                <a16:creationId xmlns:a16="http://schemas.microsoft.com/office/drawing/2014/main" id="{2A886184-C672-4687-8622-2BBBD65B09E2}"/>
              </a:ext>
            </a:extLst>
          </p:cNvPr>
          <p:cNvSpPr>
            <a:spLocks noChangeShapeType="1"/>
          </p:cNvSpPr>
          <p:nvPr/>
        </p:nvSpPr>
        <p:spPr bwMode="auto">
          <a:xfrm>
            <a:off x="3789363" y="3415451"/>
            <a:ext cx="0" cy="942975"/>
          </a:xfrm>
          <a:prstGeom prst="line">
            <a:avLst/>
          </a:prstGeom>
          <a:noFill/>
          <a:ln w="47625">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82" name="Line 10">
            <a:extLst>
              <a:ext uri="{FF2B5EF4-FFF2-40B4-BE49-F238E27FC236}">
                <a16:creationId xmlns:a16="http://schemas.microsoft.com/office/drawing/2014/main" id="{FFCC0F8B-62FE-4D2A-A075-61E89A3C933E}"/>
              </a:ext>
            </a:extLst>
          </p:cNvPr>
          <p:cNvSpPr>
            <a:spLocks noChangeShapeType="1"/>
          </p:cNvSpPr>
          <p:nvPr/>
        </p:nvSpPr>
        <p:spPr bwMode="auto">
          <a:xfrm>
            <a:off x="3789363" y="1237401"/>
            <a:ext cx="0" cy="944562"/>
          </a:xfrm>
          <a:prstGeom prst="line">
            <a:avLst/>
          </a:prstGeom>
          <a:noFill/>
          <a:ln w="25400">
            <a:solidFill>
              <a:srgbClr val="6600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83" name="Line 11">
            <a:extLst>
              <a:ext uri="{FF2B5EF4-FFF2-40B4-BE49-F238E27FC236}">
                <a16:creationId xmlns:a16="http://schemas.microsoft.com/office/drawing/2014/main" id="{6CC5A86C-3B72-416A-BAC8-3292DF26C9E0}"/>
              </a:ext>
            </a:extLst>
          </p:cNvPr>
          <p:cNvSpPr>
            <a:spLocks noChangeShapeType="1"/>
          </p:cNvSpPr>
          <p:nvPr/>
        </p:nvSpPr>
        <p:spPr bwMode="auto">
          <a:xfrm>
            <a:off x="3789363" y="2181963"/>
            <a:ext cx="0" cy="944563"/>
          </a:xfrm>
          <a:prstGeom prst="line">
            <a:avLst/>
          </a:prstGeom>
          <a:noFill/>
          <a:ln w="47625">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84" name="AutoShape 12">
            <a:extLst>
              <a:ext uri="{FF2B5EF4-FFF2-40B4-BE49-F238E27FC236}">
                <a16:creationId xmlns:a16="http://schemas.microsoft.com/office/drawing/2014/main" id="{A0A01093-AE86-422A-9B31-80538A4767B7}"/>
              </a:ext>
            </a:extLst>
          </p:cNvPr>
          <p:cNvSpPr>
            <a:spLocks noChangeArrowheads="1"/>
          </p:cNvSpPr>
          <p:nvPr/>
        </p:nvSpPr>
        <p:spPr bwMode="auto">
          <a:xfrm>
            <a:off x="7799388" y="5599851"/>
            <a:ext cx="312737" cy="277812"/>
          </a:xfrm>
          <a:prstGeom prst="triangle">
            <a:avLst>
              <a:gd name="adj" fmla="val 49977"/>
            </a:avLst>
          </a:prstGeom>
          <a:solidFill>
            <a:schemeClr val="tx1"/>
          </a:solidFill>
          <a:ln w="12700">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2400">
              <a:latin typeface="Arial" panose="020B0604020202020204" pitchFamily="34" charset="0"/>
            </a:endParaRPr>
          </a:p>
        </p:txBody>
      </p:sp>
      <p:sp>
        <p:nvSpPr>
          <p:cNvPr id="54285" name="AutoShape 13">
            <a:extLst>
              <a:ext uri="{FF2B5EF4-FFF2-40B4-BE49-F238E27FC236}">
                <a16:creationId xmlns:a16="http://schemas.microsoft.com/office/drawing/2014/main" id="{26ED06B1-2B32-4EFB-B090-1B15C88C2C62}"/>
              </a:ext>
            </a:extLst>
          </p:cNvPr>
          <p:cNvSpPr>
            <a:spLocks noChangeArrowheads="1"/>
          </p:cNvSpPr>
          <p:nvPr/>
        </p:nvSpPr>
        <p:spPr bwMode="auto">
          <a:xfrm>
            <a:off x="7799388" y="3131288"/>
            <a:ext cx="312737" cy="277813"/>
          </a:xfrm>
          <a:prstGeom prst="triangle">
            <a:avLst>
              <a:gd name="adj" fmla="val 49977"/>
            </a:avLst>
          </a:prstGeom>
          <a:solidFill>
            <a:schemeClr val="tx1"/>
          </a:solidFill>
          <a:ln w="12700">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2400">
              <a:latin typeface="Arial" panose="020B0604020202020204" pitchFamily="34" charset="0"/>
            </a:endParaRPr>
          </a:p>
        </p:txBody>
      </p:sp>
      <p:sp>
        <p:nvSpPr>
          <p:cNvPr id="54286" name="AutoShape 14">
            <a:extLst>
              <a:ext uri="{FF2B5EF4-FFF2-40B4-BE49-F238E27FC236}">
                <a16:creationId xmlns:a16="http://schemas.microsoft.com/office/drawing/2014/main" id="{68C90178-1381-4C78-9643-15F5CACA03CD}"/>
              </a:ext>
            </a:extLst>
          </p:cNvPr>
          <p:cNvSpPr>
            <a:spLocks noChangeArrowheads="1"/>
          </p:cNvSpPr>
          <p:nvPr/>
        </p:nvSpPr>
        <p:spPr bwMode="auto">
          <a:xfrm>
            <a:off x="7799388" y="4364776"/>
            <a:ext cx="312737" cy="279400"/>
          </a:xfrm>
          <a:prstGeom prst="triangle">
            <a:avLst>
              <a:gd name="adj" fmla="val 49977"/>
            </a:avLst>
          </a:prstGeom>
          <a:solidFill>
            <a:schemeClr val="tx1"/>
          </a:solidFill>
          <a:ln w="12700">
            <a:solidFill>
              <a:schemeClr val="bg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2400">
              <a:latin typeface="Arial" panose="020B0604020202020204" pitchFamily="34" charset="0"/>
            </a:endParaRPr>
          </a:p>
        </p:txBody>
      </p:sp>
      <p:sp>
        <p:nvSpPr>
          <p:cNvPr id="54287" name="Line 15">
            <a:extLst>
              <a:ext uri="{FF2B5EF4-FFF2-40B4-BE49-F238E27FC236}">
                <a16:creationId xmlns:a16="http://schemas.microsoft.com/office/drawing/2014/main" id="{EA6BCB04-ECA7-4EAC-9DB9-A55B106FFFFA}"/>
              </a:ext>
            </a:extLst>
          </p:cNvPr>
          <p:cNvSpPr>
            <a:spLocks noChangeShapeType="1"/>
          </p:cNvSpPr>
          <p:nvPr/>
        </p:nvSpPr>
        <p:spPr bwMode="auto">
          <a:xfrm>
            <a:off x="7956550" y="4648938"/>
            <a:ext cx="0" cy="944563"/>
          </a:xfrm>
          <a:prstGeom prst="line">
            <a:avLst/>
          </a:prstGeom>
          <a:noFill/>
          <a:ln w="47625">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88" name="Line 16">
            <a:extLst>
              <a:ext uri="{FF2B5EF4-FFF2-40B4-BE49-F238E27FC236}">
                <a16:creationId xmlns:a16="http://schemas.microsoft.com/office/drawing/2014/main" id="{8B12AF50-8838-4205-957B-80CEA7C86970}"/>
              </a:ext>
            </a:extLst>
          </p:cNvPr>
          <p:cNvSpPr>
            <a:spLocks noChangeShapeType="1"/>
          </p:cNvSpPr>
          <p:nvPr/>
        </p:nvSpPr>
        <p:spPr bwMode="auto">
          <a:xfrm>
            <a:off x="7956550" y="3415451"/>
            <a:ext cx="0" cy="942975"/>
          </a:xfrm>
          <a:prstGeom prst="line">
            <a:avLst/>
          </a:prstGeom>
          <a:noFill/>
          <a:ln w="47625">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89" name="Line 17">
            <a:extLst>
              <a:ext uri="{FF2B5EF4-FFF2-40B4-BE49-F238E27FC236}">
                <a16:creationId xmlns:a16="http://schemas.microsoft.com/office/drawing/2014/main" id="{C2BA8701-E505-4279-9F73-1BCAE6C3CE8E}"/>
              </a:ext>
            </a:extLst>
          </p:cNvPr>
          <p:cNvSpPr>
            <a:spLocks noChangeShapeType="1"/>
          </p:cNvSpPr>
          <p:nvPr/>
        </p:nvSpPr>
        <p:spPr bwMode="auto">
          <a:xfrm>
            <a:off x="7956550" y="1237401"/>
            <a:ext cx="0" cy="944562"/>
          </a:xfrm>
          <a:prstGeom prst="line">
            <a:avLst/>
          </a:prstGeom>
          <a:noFill/>
          <a:ln w="25400">
            <a:solidFill>
              <a:srgbClr val="6600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90" name="Line 18">
            <a:extLst>
              <a:ext uri="{FF2B5EF4-FFF2-40B4-BE49-F238E27FC236}">
                <a16:creationId xmlns:a16="http://schemas.microsoft.com/office/drawing/2014/main" id="{EF698C60-51E1-49C7-9AD3-12DBEBFE6C9C}"/>
              </a:ext>
            </a:extLst>
          </p:cNvPr>
          <p:cNvSpPr>
            <a:spLocks noChangeShapeType="1"/>
          </p:cNvSpPr>
          <p:nvPr/>
        </p:nvSpPr>
        <p:spPr bwMode="auto">
          <a:xfrm>
            <a:off x="7956550" y="2181963"/>
            <a:ext cx="0" cy="944563"/>
          </a:xfrm>
          <a:prstGeom prst="line">
            <a:avLst/>
          </a:prstGeom>
          <a:noFill/>
          <a:ln w="47625">
            <a:solidFill>
              <a:srgbClr val="FF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91" name="Line 19">
            <a:extLst>
              <a:ext uri="{FF2B5EF4-FFF2-40B4-BE49-F238E27FC236}">
                <a16:creationId xmlns:a16="http://schemas.microsoft.com/office/drawing/2014/main" id="{5A1E7015-7590-4E3B-933E-40C22E050537}"/>
              </a:ext>
            </a:extLst>
          </p:cNvPr>
          <p:cNvSpPr>
            <a:spLocks noChangeShapeType="1"/>
          </p:cNvSpPr>
          <p:nvPr/>
        </p:nvSpPr>
        <p:spPr bwMode="auto">
          <a:xfrm>
            <a:off x="3789363" y="1237401"/>
            <a:ext cx="1633537" cy="0"/>
          </a:xfrm>
          <a:prstGeom prst="line">
            <a:avLst/>
          </a:prstGeom>
          <a:noFill/>
          <a:ln w="25400">
            <a:solidFill>
              <a:srgbClr val="6600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92" name="Line 20">
            <a:extLst>
              <a:ext uri="{FF2B5EF4-FFF2-40B4-BE49-F238E27FC236}">
                <a16:creationId xmlns:a16="http://schemas.microsoft.com/office/drawing/2014/main" id="{443DD36A-D05A-4D67-B237-105FA957DE51}"/>
              </a:ext>
            </a:extLst>
          </p:cNvPr>
          <p:cNvSpPr>
            <a:spLocks noChangeShapeType="1"/>
          </p:cNvSpPr>
          <p:nvPr/>
        </p:nvSpPr>
        <p:spPr bwMode="auto">
          <a:xfrm>
            <a:off x="3789363" y="1237401"/>
            <a:ext cx="4165600" cy="0"/>
          </a:xfrm>
          <a:prstGeom prst="line">
            <a:avLst/>
          </a:prstGeom>
          <a:noFill/>
          <a:ln w="25400">
            <a:solidFill>
              <a:srgbClr val="6600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293" name="Line 21">
            <a:extLst>
              <a:ext uri="{FF2B5EF4-FFF2-40B4-BE49-F238E27FC236}">
                <a16:creationId xmlns:a16="http://schemas.microsoft.com/office/drawing/2014/main" id="{870D4783-260D-4CA6-8695-8B1C512D800F}"/>
              </a:ext>
            </a:extLst>
          </p:cNvPr>
          <p:cNvSpPr>
            <a:spLocks noChangeShapeType="1"/>
          </p:cNvSpPr>
          <p:nvPr/>
        </p:nvSpPr>
        <p:spPr bwMode="auto">
          <a:xfrm>
            <a:off x="5422900" y="1237401"/>
            <a:ext cx="0" cy="9525"/>
          </a:xfrm>
          <a:prstGeom prst="line">
            <a:avLst/>
          </a:prstGeom>
          <a:noFill/>
          <a:ln w="25400">
            <a:solidFill>
              <a:srgbClr val="6600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5386" name="Group 25">
            <a:extLst>
              <a:ext uri="{FF2B5EF4-FFF2-40B4-BE49-F238E27FC236}">
                <a16:creationId xmlns:a16="http://schemas.microsoft.com/office/drawing/2014/main" id="{F5C8055B-F22A-4B2F-9089-D06758A119B3}"/>
              </a:ext>
            </a:extLst>
          </p:cNvPr>
          <p:cNvGrpSpPr>
            <a:grpSpLocks/>
          </p:cNvGrpSpPr>
          <p:nvPr/>
        </p:nvGrpSpPr>
        <p:grpSpPr bwMode="auto">
          <a:xfrm>
            <a:off x="5771127" y="1631895"/>
            <a:ext cx="312738" cy="206375"/>
            <a:chOff x="2884" y="4036"/>
            <a:chExt cx="184" cy="136"/>
          </a:xfrm>
          <a:solidFill>
            <a:schemeClr val="tx1"/>
          </a:solidFill>
        </p:grpSpPr>
        <p:sp>
          <p:nvSpPr>
            <p:cNvPr id="15403" name="Oval 26">
              <a:extLst>
                <a:ext uri="{FF2B5EF4-FFF2-40B4-BE49-F238E27FC236}">
                  <a16:creationId xmlns:a16="http://schemas.microsoft.com/office/drawing/2014/main" id="{88BA571B-EFD9-461F-91DE-5AA14964ED68}"/>
                </a:ext>
              </a:extLst>
            </p:cNvPr>
            <p:cNvSpPr>
              <a:spLocks noChangeArrowheads="1"/>
            </p:cNvSpPr>
            <p:nvPr/>
          </p:nvSpPr>
          <p:spPr bwMode="auto">
            <a:xfrm>
              <a:off x="2884" y="4036"/>
              <a:ext cx="136" cy="136"/>
            </a:xfrm>
            <a:prstGeom prst="ellipse">
              <a:avLst/>
            </a:prstGeom>
            <a:grpFill/>
            <a:ln w="127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defRPr/>
              </a:pPr>
              <a:endParaRPr lang="en-US" altLang="en-US" sz="2400" dirty="0">
                <a:latin typeface="Arial" panose="020B0604020202020204" pitchFamily="34" charset="0"/>
              </a:endParaRPr>
            </a:p>
          </p:txBody>
        </p:sp>
        <p:sp>
          <p:nvSpPr>
            <p:cNvPr id="15404" name="Rectangle 27">
              <a:extLst>
                <a:ext uri="{FF2B5EF4-FFF2-40B4-BE49-F238E27FC236}">
                  <a16:creationId xmlns:a16="http://schemas.microsoft.com/office/drawing/2014/main" id="{54C40CD4-E6AB-48C1-AF7E-60F288B00200}"/>
                </a:ext>
              </a:extLst>
            </p:cNvPr>
            <p:cNvSpPr>
              <a:spLocks noChangeArrowheads="1"/>
            </p:cNvSpPr>
            <p:nvPr/>
          </p:nvSpPr>
          <p:spPr bwMode="auto">
            <a:xfrm>
              <a:off x="2932" y="4132"/>
              <a:ext cx="136" cy="40"/>
            </a:xfrm>
            <a:prstGeom prst="rect">
              <a:avLst/>
            </a:prstGeom>
            <a:grpFill/>
            <a:ln w="127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defRPr/>
              </a:pPr>
              <a:endParaRPr lang="en-US" altLang="en-US" sz="2400" dirty="0">
                <a:latin typeface="Arial" panose="020B0604020202020204" pitchFamily="34" charset="0"/>
              </a:endParaRPr>
            </a:p>
          </p:txBody>
        </p:sp>
      </p:grpSp>
      <p:sp>
        <p:nvSpPr>
          <p:cNvPr id="54295" name="Rectangle 28">
            <a:extLst>
              <a:ext uri="{FF2B5EF4-FFF2-40B4-BE49-F238E27FC236}">
                <a16:creationId xmlns:a16="http://schemas.microsoft.com/office/drawing/2014/main" id="{848C7E39-90F2-4A3C-9C00-B2DDE2577806}"/>
              </a:ext>
            </a:extLst>
          </p:cNvPr>
          <p:cNvSpPr>
            <a:spLocks noChangeArrowheads="1"/>
          </p:cNvSpPr>
          <p:nvPr/>
        </p:nvSpPr>
        <p:spPr bwMode="auto">
          <a:xfrm>
            <a:off x="8101013" y="5549051"/>
            <a:ext cx="914400" cy="3397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600" b="1">
                <a:latin typeface="Times New Roman" panose="02020603050405020304" pitchFamily="18" charset="0"/>
              </a:rPr>
              <a:t>CRV-B4</a:t>
            </a:r>
          </a:p>
        </p:txBody>
      </p:sp>
      <p:sp>
        <p:nvSpPr>
          <p:cNvPr id="54296" name="Rectangle 29">
            <a:extLst>
              <a:ext uri="{FF2B5EF4-FFF2-40B4-BE49-F238E27FC236}">
                <a16:creationId xmlns:a16="http://schemas.microsoft.com/office/drawing/2014/main" id="{8CFCCC2C-A814-4794-B8D1-2F98209993A5}"/>
              </a:ext>
            </a:extLst>
          </p:cNvPr>
          <p:cNvSpPr>
            <a:spLocks noChangeArrowheads="1"/>
          </p:cNvSpPr>
          <p:nvPr/>
        </p:nvSpPr>
        <p:spPr bwMode="auto">
          <a:xfrm>
            <a:off x="8101013" y="4313976"/>
            <a:ext cx="91440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600" b="1">
                <a:latin typeface="Times New Roman" panose="02020603050405020304" pitchFamily="18" charset="0"/>
              </a:rPr>
              <a:t>CRV-B4</a:t>
            </a:r>
          </a:p>
        </p:txBody>
      </p:sp>
      <p:sp>
        <p:nvSpPr>
          <p:cNvPr id="54297" name="Rectangle 30">
            <a:extLst>
              <a:ext uri="{FF2B5EF4-FFF2-40B4-BE49-F238E27FC236}">
                <a16:creationId xmlns:a16="http://schemas.microsoft.com/office/drawing/2014/main" id="{B56ECD73-4909-490A-85E7-9CFAA8D6606F}"/>
              </a:ext>
            </a:extLst>
          </p:cNvPr>
          <p:cNvSpPr>
            <a:spLocks noChangeArrowheads="1"/>
          </p:cNvSpPr>
          <p:nvPr/>
        </p:nvSpPr>
        <p:spPr bwMode="auto">
          <a:xfrm>
            <a:off x="8102600" y="3080488"/>
            <a:ext cx="91440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600" b="1">
                <a:latin typeface="Times New Roman" panose="02020603050405020304" pitchFamily="18" charset="0"/>
              </a:rPr>
              <a:t>CRV-B4</a:t>
            </a:r>
          </a:p>
        </p:txBody>
      </p:sp>
      <p:sp>
        <p:nvSpPr>
          <p:cNvPr id="54298" name="Rectangle 31">
            <a:extLst>
              <a:ext uri="{FF2B5EF4-FFF2-40B4-BE49-F238E27FC236}">
                <a16:creationId xmlns:a16="http://schemas.microsoft.com/office/drawing/2014/main" id="{AAB643D0-C43F-4949-B81C-99DA6B374925}"/>
              </a:ext>
            </a:extLst>
          </p:cNvPr>
          <p:cNvSpPr>
            <a:spLocks noChangeArrowheads="1"/>
          </p:cNvSpPr>
          <p:nvPr/>
        </p:nvSpPr>
        <p:spPr bwMode="auto">
          <a:xfrm>
            <a:off x="2673350" y="4361601"/>
            <a:ext cx="91440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600" b="1">
                <a:latin typeface="Times New Roman" panose="02020603050405020304" pitchFamily="18" charset="0"/>
              </a:rPr>
              <a:t>CRV-B4</a:t>
            </a:r>
          </a:p>
        </p:txBody>
      </p:sp>
      <p:sp>
        <p:nvSpPr>
          <p:cNvPr id="54299" name="Rectangle 32">
            <a:extLst>
              <a:ext uri="{FF2B5EF4-FFF2-40B4-BE49-F238E27FC236}">
                <a16:creationId xmlns:a16="http://schemas.microsoft.com/office/drawing/2014/main" id="{A81E6744-E057-44F3-BBAF-D807DAFA22CD}"/>
              </a:ext>
            </a:extLst>
          </p:cNvPr>
          <p:cNvSpPr>
            <a:spLocks noChangeArrowheads="1"/>
          </p:cNvSpPr>
          <p:nvPr/>
        </p:nvSpPr>
        <p:spPr bwMode="auto">
          <a:xfrm>
            <a:off x="2673350" y="3142401"/>
            <a:ext cx="91440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600" b="1">
                <a:latin typeface="Times New Roman" panose="02020603050405020304" pitchFamily="18" charset="0"/>
              </a:rPr>
              <a:t>CRV-B4</a:t>
            </a:r>
          </a:p>
        </p:txBody>
      </p:sp>
      <p:sp>
        <p:nvSpPr>
          <p:cNvPr id="54300" name="Rectangle 33">
            <a:extLst>
              <a:ext uri="{FF2B5EF4-FFF2-40B4-BE49-F238E27FC236}">
                <a16:creationId xmlns:a16="http://schemas.microsoft.com/office/drawing/2014/main" id="{B0518003-DE58-4CEE-A0B8-89093F96B0EC}"/>
              </a:ext>
            </a:extLst>
          </p:cNvPr>
          <p:cNvSpPr>
            <a:spLocks noChangeArrowheads="1"/>
          </p:cNvSpPr>
          <p:nvPr/>
        </p:nvSpPr>
        <p:spPr bwMode="auto">
          <a:xfrm>
            <a:off x="2673350" y="5580801"/>
            <a:ext cx="91440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600" b="1">
                <a:latin typeface="Times New Roman" panose="02020603050405020304" pitchFamily="18" charset="0"/>
              </a:rPr>
              <a:t>CRV-B4</a:t>
            </a:r>
          </a:p>
        </p:txBody>
      </p:sp>
      <p:sp>
        <p:nvSpPr>
          <p:cNvPr id="54301" name="Line 34">
            <a:extLst>
              <a:ext uri="{FF2B5EF4-FFF2-40B4-BE49-F238E27FC236}">
                <a16:creationId xmlns:a16="http://schemas.microsoft.com/office/drawing/2014/main" id="{8E4A1297-CFE6-443B-9241-62015321B9BB}"/>
              </a:ext>
            </a:extLst>
          </p:cNvPr>
          <p:cNvSpPr>
            <a:spLocks noChangeShapeType="1"/>
          </p:cNvSpPr>
          <p:nvPr/>
        </p:nvSpPr>
        <p:spPr bwMode="auto">
          <a:xfrm>
            <a:off x="3462338" y="2181963"/>
            <a:ext cx="65405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02" name="Line 35">
            <a:extLst>
              <a:ext uri="{FF2B5EF4-FFF2-40B4-BE49-F238E27FC236}">
                <a16:creationId xmlns:a16="http://schemas.microsoft.com/office/drawing/2014/main" id="{B1B5903A-06B7-4D07-8A18-283FA4C39C2C}"/>
              </a:ext>
            </a:extLst>
          </p:cNvPr>
          <p:cNvSpPr>
            <a:spLocks noChangeShapeType="1"/>
          </p:cNvSpPr>
          <p:nvPr/>
        </p:nvSpPr>
        <p:spPr bwMode="auto">
          <a:xfrm>
            <a:off x="7627938" y="2181963"/>
            <a:ext cx="65405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303" name="AutoShape 36">
            <a:extLst>
              <a:ext uri="{FF2B5EF4-FFF2-40B4-BE49-F238E27FC236}">
                <a16:creationId xmlns:a16="http://schemas.microsoft.com/office/drawing/2014/main" id="{5657DDFB-17D6-400C-A09F-E5C1AD639482}"/>
              </a:ext>
            </a:extLst>
          </p:cNvPr>
          <p:cNvSpPr>
            <a:spLocks/>
          </p:cNvSpPr>
          <p:nvPr/>
        </p:nvSpPr>
        <p:spPr bwMode="auto">
          <a:xfrm>
            <a:off x="2292350" y="2151801"/>
            <a:ext cx="685800" cy="3886200"/>
          </a:xfrm>
          <a:prstGeom prst="leftBrace">
            <a:avLst>
              <a:gd name="adj1" fmla="val 47222"/>
              <a:gd name="adj2" fmla="val 50000"/>
            </a:avLst>
          </a:prstGeom>
          <a:noFill/>
          <a:ln w="25400">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2400">
              <a:latin typeface="Arial" panose="020B0604020202020204" pitchFamily="34" charset="0"/>
            </a:endParaRPr>
          </a:p>
        </p:txBody>
      </p:sp>
      <p:sp>
        <p:nvSpPr>
          <p:cNvPr id="54304" name="Rectangle 37">
            <a:extLst>
              <a:ext uri="{FF2B5EF4-FFF2-40B4-BE49-F238E27FC236}">
                <a16:creationId xmlns:a16="http://schemas.microsoft.com/office/drawing/2014/main" id="{5BC8CF80-BE21-4006-A6F4-5D299D4D93FA}"/>
              </a:ext>
            </a:extLst>
          </p:cNvPr>
          <p:cNvSpPr>
            <a:spLocks noChangeArrowheads="1"/>
          </p:cNvSpPr>
          <p:nvPr/>
        </p:nvSpPr>
        <p:spPr bwMode="auto">
          <a:xfrm>
            <a:off x="1058863" y="3675801"/>
            <a:ext cx="1092200"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600" b="1">
                <a:latin typeface="Times New Roman" panose="02020603050405020304" pitchFamily="18" charset="0"/>
              </a:rPr>
              <a:t>Branch #1</a:t>
            </a:r>
            <a:br>
              <a:rPr lang="en-US" altLang="en-US" sz="1600" b="1">
                <a:latin typeface="Times New Roman" panose="02020603050405020304" pitchFamily="18" charset="0"/>
              </a:rPr>
            </a:br>
            <a:r>
              <a:rPr lang="en-US" altLang="en-US" sz="1600" b="1">
                <a:latin typeface="Times New Roman" panose="02020603050405020304" pitchFamily="18" charset="0"/>
              </a:rPr>
              <a:t>Radiant</a:t>
            </a:r>
            <a:br>
              <a:rPr lang="en-US" altLang="en-US" sz="1600" b="1">
                <a:latin typeface="Times New Roman" panose="02020603050405020304" pitchFamily="18" charset="0"/>
              </a:rPr>
            </a:br>
            <a:r>
              <a:rPr lang="en-US" altLang="en-US" sz="1600" b="1">
                <a:latin typeface="Times New Roman" panose="02020603050405020304" pitchFamily="18" charset="0"/>
              </a:rPr>
              <a:t>Tubing</a:t>
            </a:r>
          </a:p>
        </p:txBody>
      </p:sp>
      <p:sp>
        <p:nvSpPr>
          <p:cNvPr id="54305" name="Rectangle 38">
            <a:extLst>
              <a:ext uri="{FF2B5EF4-FFF2-40B4-BE49-F238E27FC236}">
                <a16:creationId xmlns:a16="http://schemas.microsoft.com/office/drawing/2014/main" id="{04BABB86-49C0-4108-8E8D-CE35C25FEFB2}"/>
              </a:ext>
            </a:extLst>
          </p:cNvPr>
          <p:cNvSpPr>
            <a:spLocks noChangeArrowheads="1"/>
          </p:cNvSpPr>
          <p:nvPr/>
        </p:nvSpPr>
        <p:spPr bwMode="auto">
          <a:xfrm>
            <a:off x="9455150" y="3523401"/>
            <a:ext cx="1081088"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600" b="1">
                <a:latin typeface="Times New Roman" panose="02020603050405020304" pitchFamily="18" charset="0"/>
              </a:rPr>
              <a:t>Branch #2</a:t>
            </a:r>
            <a:br>
              <a:rPr lang="en-US" altLang="en-US" sz="1600" b="1">
                <a:latin typeface="Times New Roman" panose="02020603050405020304" pitchFamily="18" charset="0"/>
              </a:rPr>
            </a:br>
            <a:r>
              <a:rPr lang="en-US" altLang="en-US" sz="1600" b="1">
                <a:latin typeface="Times New Roman" panose="02020603050405020304" pitchFamily="18" charset="0"/>
              </a:rPr>
              <a:t>Radiant</a:t>
            </a:r>
            <a:br>
              <a:rPr lang="en-US" altLang="en-US" sz="1600" b="1">
                <a:latin typeface="Times New Roman" panose="02020603050405020304" pitchFamily="18" charset="0"/>
              </a:rPr>
            </a:br>
            <a:r>
              <a:rPr lang="en-US" altLang="en-US" sz="1600" b="1">
                <a:latin typeface="Times New Roman" panose="02020603050405020304" pitchFamily="18" charset="0"/>
              </a:rPr>
              <a:t>Tubing</a:t>
            </a:r>
          </a:p>
        </p:txBody>
      </p:sp>
      <p:sp>
        <p:nvSpPr>
          <p:cNvPr id="54306" name="AutoShape 39">
            <a:extLst>
              <a:ext uri="{FF2B5EF4-FFF2-40B4-BE49-F238E27FC236}">
                <a16:creationId xmlns:a16="http://schemas.microsoft.com/office/drawing/2014/main" id="{F252B58F-142C-4F44-9BB1-B4FD5B3D6F31}"/>
              </a:ext>
            </a:extLst>
          </p:cNvPr>
          <p:cNvSpPr>
            <a:spLocks/>
          </p:cNvSpPr>
          <p:nvPr/>
        </p:nvSpPr>
        <p:spPr bwMode="auto">
          <a:xfrm rot="10800000">
            <a:off x="8769350" y="2151801"/>
            <a:ext cx="685800" cy="3886200"/>
          </a:xfrm>
          <a:prstGeom prst="leftBrace">
            <a:avLst>
              <a:gd name="adj1" fmla="val 47222"/>
              <a:gd name="adj2" fmla="val 50000"/>
            </a:avLst>
          </a:prstGeom>
          <a:noFill/>
          <a:ln w="25400">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2400">
              <a:latin typeface="Arial" panose="020B0604020202020204" pitchFamily="34" charset="0"/>
            </a:endParaRPr>
          </a:p>
        </p:txBody>
      </p:sp>
      <p:sp>
        <p:nvSpPr>
          <p:cNvPr id="54307" name="Rectangle 40">
            <a:extLst>
              <a:ext uri="{FF2B5EF4-FFF2-40B4-BE49-F238E27FC236}">
                <a16:creationId xmlns:a16="http://schemas.microsoft.com/office/drawing/2014/main" id="{B06D7675-6582-484C-8F32-B7637C85F0E5}"/>
              </a:ext>
            </a:extLst>
          </p:cNvPr>
          <p:cNvSpPr>
            <a:spLocks noChangeArrowheads="1"/>
          </p:cNvSpPr>
          <p:nvPr/>
        </p:nvSpPr>
        <p:spPr bwMode="auto">
          <a:xfrm>
            <a:off x="3690938" y="923076"/>
            <a:ext cx="9080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600" b="1">
                <a:latin typeface="Times New Roman" panose="02020603050405020304" pitchFamily="18" charset="0"/>
              </a:rPr>
              <a:t>Tailpipe</a:t>
            </a:r>
          </a:p>
        </p:txBody>
      </p:sp>
      <p:sp>
        <p:nvSpPr>
          <p:cNvPr id="54308" name="Rectangle 41">
            <a:extLst>
              <a:ext uri="{FF2B5EF4-FFF2-40B4-BE49-F238E27FC236}">
                <a16:creationId xmlns:a16="http://schemas.microsoft.com/office/drawing/2014/main" id="{FCE54955-1193-4254-BBED-0D3F43FC3036}"/>
              </a:ext>
            </a:extLst>
          </p:cNvPr>
          <p:cNvSpPr>
            <a:spLocks noChangeArrowheads="1"/>
          </p:cNvSpPr>
          <p:nvPr/>
        </p:nvSpPr>
        <p:spPr bwMode="auto">
          <a:xfrm>
            <a:off x="5010150" y="1681901"/>
            <a:ext cx="81597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600" b="1">
                <a:latin typeface="Times New Roman" panose="02020603050405020304" pitchFamily="18" charset="0"/>
              </a:rPr>
              <a:t>EP-100</a:t>
            </a:r>
          </a:p>
          <a:p>
            <a:pPr>
              <a:lnSpc>
                <a:spcPct val="100000"/>
              </a:lnSpc>
              <a:spcBef>
                <a:spcPct val="0"/>
              </a:spcBef>
              <a:buFontTx/>
              <a:buNone/>
            </a:pPr>
            <a:r>
              <a:rPr lang="en-US" altLang="en-US" sz="1600" b="1">
                <a:latin typeface="Times New Roman" panose="02020603050405020304" pitchFamily="18" charset="0"/>
              </a:rPr>
              <a:t>Pump</a:t>
            </a:r>
          </a:p>
        </p:txBody>
      </p:sp>
      <p:cxnSp>
        <p:nvCxnSpPr>
          <p:cNvPr id="54309" name="Straight Arrow Connector 4">
            <a:extLst>
              <a:ext uri="{FF2B5EF4-FFF2-40B4-BE49-F238E27FC236}">
                <a16:creationId xmlns:a16="http://schemas.microsoft.com/office/drawing/2014/main" id="{EDD7A76F-EB2D-46C9-8999-A99287E21E78}"/>
              </a:ext>
            </a:extLst>
          </p:cNvPr>
          <p:cNvCxnSpPr>
            <a:cxnSpLocks noChangeShapeType="1"/>
          </p:cNvCxnSpPr>
          <p:nvPr/>
        </p:nvCxnSpPr>
        <p:spPr bwMode="auto">
          <a:xfrm flipH="1" flipV="1">
            <a:off x="6000750" y="1442188"/>
            <a:ext cx="544513" cy="161925"/>
          </a:xfrm>
          <a:prstGeom prst="straightConnector1">
            <a:avLst/>
          </a:prstGeom>
          <a:noFill/>
          <a:ln w="12700" algn="ctr">
            <a:solidFill>
              <a:schemeClr val="tx1"/>
            </a:solidFill>
            <a:round/>
            <a:headEnd type="none" w="sm" len="sm"/>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4310" name="Rectangle 38">
            <a:extLst>
              <a:ext uri="{FF2B5EF4-FFF2-40B4-BE49-F238E27FC236}">
                <a16:creationId xmlns:a16="http://schemas.microsoft.com/office/drawing/2014/main" id="{D97EE946-013E-4C7D-B89C-0980FF3F16EC}"/>
              </a:ext>
            </a:extLst>
          </p:cNvPr>
          <p:cNvSpPr>
            <a:spLocks noChangeArrowheads="1"/>
          </p:cNvSpPr>
          <p:nvPr/>
        </p:nvSpPr>
        <p:spPr bwMode="auto">
          <a:xfrm>
            <a:off x="6545263" y="1312013"/>
            <a:ext cx="896937"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600" b="1">
                <a:latin typeface="Times New Roman" panose="02020603050405020304" pitchFamily="18" charset="0"/>
              </a:rPr>
              <a:t>Shared</a:t>
            </a:r>
          </a:p>
          <a:p>
            <a:pPr>
              <a:lnSpc>
                <a:spcPct val="100000"/>
              </a:lnSpc>
              <a:spcBef>
                <a:spcPct val="0"/>
              </a:spcBef>
              <a:buFontTx/>
              <a:buNone/>
            </a:pPr>
            <a:r>
              <a:rPr lang="en-US" altLang="en-US" sz="1600" b="1">
                <a:latin typeface="Times New Roman" panose="02020603050405020304" pitchFamily="18" charset="0"/>
              </a:rPr>
              <a:t>Tailpipe</a:t>
            </a:r>
          </a:p>
        </p:txBody>
      </p:sp>
      <p:sp>
        <p:nvSpPr>
          <p:cNvPr id="54311" name="Line 20">
            <a:extLst>
              <a:ext uri="{FF2B5EF4-FFF2-40B4-BE49-F238E27FC236}">
                <a16:creationId xmlns:a16="http://schemas.microsoft.com/office/drawing/2014/main" id="{2C047F2C-DBBD-4B58-A57A-11591ACE6D5E}"/>
              </a:ext>
            </a:extLst>
          </p:cNvPr>
          <p:cNvSpPr>
            <a:spLocks noChangeShapeType="1"/>
          </p:cNvSpPr>
          <p:nvPr/>
        </p:nvSpPr>
        <p:spPr bwMode="auto">
          <a:xfrm>
            <a:off x="5872163" y="1251688"/>
            <a:ext cx="4762" cy="381000"/>
          </a:xfrm>
          <a:prstGeom prst="line">
            <a:avLst/>
          </a:prstGeom>
          <a:noFill/>
          <a:ln w="25400">
            <a:solidFill>
              <a:srgbClr val="6600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14">
            <a:extLst>
              <a:ext uri="{FF2B5EF4-FFF2-40B4-BE49-F238E27FC236}">
                <a16:creationId xmlns:a16="http://schemas.microsoft.com/office/drawing/2014/main" id="{7275CCF5-4582-4F8D-BADD-DC673A6CF2D8}"/>
              </a:ext>
            </a:extLst>
          </p:cNvPr>
          <p:cNvSpPr>
            <a:spLocks noGrp="1" noChangeArrowheads="1"/>
          </p:cNvSpPr>
          <p:nvPr>
            <p:ph type="title"/>
          </p:nvPr>
        </p:nvSpPr>
        <p:spPr>
          <a:xfrm>
            <a:off x="1219200" y="0"/>
            <a:ext cx="9753600" cy="1143000"/>
          </a:xfrm>
        </p:spPr>
        <p:txBody>
          <a:bodyPr rtlCol="0">
            <a:normAutofit/>
          </a:bodyPr>
          <a:lstStyle/>
          <a:p>
            <a:pPr eaLnBrk="1" fontAlgn="auto" hangingPunct="1">
              <a:spcAft>
                <a:spcPts val="0"/>
              </a:spcAft>
              <a:defRPr/>
            </a:pPr>
            <a:r>
              <a:rPr lang="en-US" altLang="en-US" sz="4000" b="1" dirty="0">
                <a:solidFill>
                  <a:schemeClr val="tx1">
                    <a:lumMod val="65000"/>
                    <a:lumOff val="35000"/>
                  </a:schemeClr>
                </a:solidFill>
                <a:latin typeface="Arial Narrow" panose="020B0606020202030204" pitchFamily="34" charset="0"/>
              </a:rPr>
              <a:t>Firing Rates in Regards to Design Parameters</a:t>
            </a:r>
          </a:p>
        </p:txBody>
      </p:sp>
      <p:pic>
        <p:nvPicPr>
          <p:cNvPr id="58371" name="Picture 1">
            <a:extLst>
              <a:ext uri="{FF2B5EF4-FFF2-40B4-BE49-F238E27FC236}">
                <a16:creationId xmlns:a16="http://schemas.microsoft.com/office/drawing/2014/main" id="{466CBE25-562E-4FD7-A9D4-C7E4C40748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914400"/>
            <a:ext cx="9753600" cy="500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3394B8EE-2E29-4DC6-92E4-0553A36079B1}"/>
              </a:ext>
            </a:extLst>
          </p:cNvPr>
          <p:cNvSpPr>
            <a:spLocks noGrp="1" noChangeArrowheads="1"/>
          </p:cNvSpPr>
          <p:nvPr>
            <p:ph type="title"/>
          </p:nvPr>
        </p:nvSpPr>
        <p:spPr>
          <a:xfrm>
            <a:off x="457200" y="0"/>
            <a:ext cx="3429000" cy="6858000"/>
          </a:xfrm>
        </p:spPr>
        <p:txBody>
          <a:bodyPr rtlCol="0">
            <a:normAutofit/>
          </a:bodyPr>
          <a:lstStyle/>
          <a:p>
            <a:pPr eaLnBrk="1" fontAlgn="auto" hangingPunct="1">
              <a:spcAft>
                <a:spcPts val="0"/>
              </a:spcAft>
              <a:defRPr/>
            </a:pPr>
            <a:r>
              <a:rPr lang="en-US" altLang="en-US" sz="4000" b="1" dirty="0">
                <a:solidFill>
                  <a:schemeClr val="tx1">
                    <a:lumMod val="65000"/>
                    <a:lumOff val="35000"/>
                  </a:schemeClr>
                </a:solidFill>
                <a:latin typeface="Arial Narrow" panose="020B0606020202030204" pitchFamily="34" charset="0"/>
              </a:rPr>
              <a:t>Burner Flow Unit:  </a:t>
            </a:r>
            <a:r>
              <a:rPr lang="en-US" altLang="en-US" sz="4000" dirty="0">
                <a:solidFill>
                  <a:schemeClr val="tx1">
                    <a:lumMod val="65000"/>
                    <a:lumOff val="35000"/>
                  </a:schemeClr>
                </a:solidFill>
                <a:latin typeface="Arial Narrow" panose="020B0606020202030204" pitchFamily="34" charset="0"/>
              </a:rPr>
              <a:t>Amount of fuel/air mixture required to produce 10,000 BTU</a:t>
            </a:r>
            <a:br>
              <a:rPr lang="en-US" altLang="en-US" sz="4000" b="1" dirty="0">
                <a:latin typeface="Arial Narrow" panose="020B0606020202030204" pitchFamily="34" charset="0"/>
              </a:rPr>
            </a:br>
            <a:r>
              <a:rPr lang="en-US" altLang="en-US" sz="4000" b="1" dirty="0">
                <a:latin typeface="Arial Narrow" panose="020B0606020202030204" pitchFamily="34" charset="0"/>
              </a:rPr>
              <a:t> </a:t>
            </a:r>
            <a:br>
              <a:rPr lang="es-ES" altLang="en-US" sz="4000" b="1" dirty="0">
                <a:latin typeface="Arial Narrow" panose="020B0606020202030204" pitchFamily="34" charset="0"/>
              </a:rPr>
            </a:br>
            <a:endParaRPr lang="en-US" altLang="en-US" dirty="0"/>
          </a:p>
        </p:txBody>
      </p:sp>
      <p:pic>
        <p:nvPicPr>
          <p:cNvPr id="60419" name="Picture 1">
            <a:extLst>
              <a:ext uri="{FF2B5EF4-FFF2-40B4-BE49-F238E27FC236}">
                <a16:creationId xmlns:a16="http://schemas.microsoft.com/office/drawing/2014/main" id="{934EDE76-32AB-4340-AF21-CD0E21B06D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52400"/>
            <a:ext cx="6191250"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45FBF260-B970-42BD-9F2C-CE905DC0B45B}"/>
              </a:ext>
            </a:extLst>
          </p:cNvPr>
          <p:cNvSpPr>
            <a:spLocks noGrp="1" noChangeArrowheads="1"/>
          </p:cNvSpPr>
          <p:nvPr>
            <p:ph type="title"/>
          </p:nvPr>
        </p:nvSpPr>
        <p:spPr>
          <a:xfrm>
            <a:off x="1524000" y="0"/>
            <a:ext cx="8743950" cy="1143000"/>
          </a:xfrm>
        </p:spPr>
        <p:txBody>
          <a:bodyPr rtlCol="0">
            <a:normAutofit/>
          </a:bodyPr>
          <a:lstStyle/>
          <a:p>
            <a:pPr algn="ctr" eaLnBrk="1" fontAlgn="auto" hangingPunct="1">
              <a:spcAft>
                <a:spcPts val="0"/>
              </a:spcAft>
              <a:defRPr/>
            </a:pPr>
            <a:r>
              <a:rPr lang="en-US" altLang="en-US" sz="4000" b="1" dirty="0">
                <a:solidFill>
                  <a:schemeClr val="tx1">
                    <a:lumMod val="65000"/>
                    <a:lumOff val="35000"/>
                  </a:schemeClr>
                </a:solidFill>
                <a:latin typeface="Arial Narrow" panose="020B0606020202030204" pitchFamily="34" charset="0"/>
              </a:rPr>
              <a:t>Allowable Tailpipe Lengths</a:t>
            </a:r>
            <a:r>
              <a:rPr lang="en-US" altLang="en-US" dirty="0">
                <a:solidFill>
                  <a:schemeClr val="tx1">
                    <a:lumMod val="65000"/>
                    <a:lumOff val="35000"/>
                  </a:schemeClr>
                </a:solidFill>
              </a:rPr>
              <a:t> </a:t>
            </a:r>
          </a:p>
        </p:txBody>
      </p:sp>
      <p:pic>
        <p:nvPicPr>
          <p:cNvPr id="62467" name="Picture 6" descr="Tailpipe_Lengths">
            <a:extLst>
              <a:ext uri="{FF2B5EF4-FFF2-40B4-BE49-F238E27FC236}">
                <a16:creationId xmlns:a16="http://schemas.microsoft.com/office/drawing/2014/main" id="{42014E7E-3258-484B-A081-BAF79DD535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1676400"/>
            <a:ext cx="10287000" cy="383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theme/theme1.xml><?xml version="1.0" encoding="utf-8"?>
<a:theme xmlns:a="http://schemas.openxmlformats.org/drawingml/2006/main" name="New Slide Show Backrounds for ALL">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New Slide Show Backrounds for ALL">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New Slide Show Backrounds for ALL">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New Slide Show Backrounds for ALL">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New Slide Show Backrounds for ALL">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E86F26AE43D8C419EB91A8CC68B2033" ma:contentTypeVersion="18" ma:contentTypeDescription="Create a new document." ma:contentTypeScope="" ma:versionID="49ed2703e4ef6f183f0b56ad297b5421">
  <xsd:schema xmlns:xsd="http://www.w3.org/2001/XMLSchema" xmlns:xs="http://www.w3.org/2001/XMLSchema" xmlns:p="http://schemas.microsoft.com/office/2006/metadata/properties" xmlns:ns2="405a18c2-b15a-4a3c-af86-1265d120af9d" xmlns:ns3="a5426a41-3835-434a-8668-a8cff39bc9b0" targetNamespace="http://schemas.microsoft.com/office/2006/metadata/properties" ma:root="true" ma:fieldsID="5ab05c2007473bd7615dfda6d1f8972c" ns2:_="" ns3:_="">
    <xsd:import namespace="405a18c2-b15a-4a3c-af86-1265d120af9d"/>
    <xsd:import namespace="a5426a41-3835-434a-8668-a8cff39bc9b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5a18c2-b15a-4a3c-af86-1265d120af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1d7c1b6-22aa-4c88-807e-90de76e2eed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5426a41-3835-434a-8668-a8cff39bc9b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e861b00-b5a1-477a-a2b5-b770648806c0}" ma:internalName="TaxCatchAll" ma:showField="CatchAllData" ma:web="a5426a41-3835-434a-8668-a8cff39bc9b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05a18c2-b15a-4a3c-af86-1265d120af9d">
      <Terms xmlns="http://schemas.microsoft.com/office/infopath/2007/PartnerControls"/>
    </lcf76f155ced4ddcb4097134ff3c332f>
    <TaxCatchAll xmlns="a5426a41-3835-434a-8668-a8cff39bc9b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1E88A98-F01B-4648-8776-A4A462AED435}"/>
</file>

<file path=customXml/itemProps2.xml><?xml version="1.0" encoding="utf-8"?>
<ds:datastoreItem xmlns:ds="http://schemas.openxmlformats.org/officeDocument/2006/customXml" ds:itemID="{7232A74A-0402-4DFE-9BD9-33F040F2B5D6}">
  <ds:schemaRefs>
    <ds:schemaRef ds:uri="http://schemas.microsoft.com/office/2006/metadata/properties"/>
    <ds:schemaRef ds:uri="http://schemas.microsoft.com/office/infopath/2007/PartnerControls"/>
    <ds:schemaRef ds:uri="405a18c2-b15a-4a3c-af86-1265d120af9d"/>
    <ds:schemaRef ds:uri="a5426a41-3835-434a-8668-a8cff39bc9b0"/>
  </ds:schemaRefs>
</ds:datastoreItem>
</file>

<file path=customXml/itemProps3.xml><?xml version="1.0" encoding="utf-8"?>
<ds:datastoreItem xmlns:ds="http://schemas.openxmlformats.org/officeDocument/2006/customXml" ds:itemID="{378CDA66-A706-49AF-B56C-2A6285E5E9D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7692</TotalTime>
  <Words>3129</Words>
  <Application>Microsoft Office PowerPoint</Application>
  <PresentationFormat>Widescreen</PresentationFormat>
  <Paragraphs>284</Paragraphs>
  <Slides>36</Slides>
  <Notes>31</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36</vt:i4>
      </vt:variant>
    </vt:vector>
  </HeadingPairs>
  <TitlesOfParts>
    <vt:vector size="50" baseType="lpstr">
      <vt:lpstr>Arial</vt:lpstr>
      <vt:lpstr>Arial Narrow</vt:lpstr>
      <vt:lpstr>Calibri</vt:lpstr>
      <vt:lpstr>Calibri Light</vt:lpstr>
      <vt:lpstr>Helvetica Neue</vt:lpstr>
      <vt:lpstr>HelveticaLTStd-Roman</vt:lpstr>
      <vt:lpstr>Times New Roman</vt:lpstr>
      <vt:lpstr>Wingdings</vt:lpstr>
      <vt:lpstr>New Slide Show Backrounds for ALL</vt:lpstr>
      <vt:lpstr>1_New Slide Show Backrounds for ALL</vt:lpstr>
      <vt:lpstr>2_New Slide Show Backrounds for ALL</vt:lpstr>
      <vt:lpstr>Office Theme</vt:lpstr>
      <vt:lpstr>3_New Slide Show Backrounds for ALL</vt:lpstr>
      <vt:lpstr>4_New Slide Show Backrounds for ALL</vt:lpstr>
      <vt:lpstr>PowerPoint Presentation</vt:lpstr>
      <vt:lpstr>Heat Loss</vt:lpstr>
      <vt:lpstr>Factors in Burner Selection</vt:lpstr>
      <vt:lpstr>Model Number Designation</vt:lpstr>
      <vt:lpstr>Recommended Mounting Heights </vt:lpstr>
      <vt:lpstr>CRV System Identification</vt:lpstr>
      <vt:lpstr>Firing Rates in Regards to Design Parameters</vt:lpstr>
      <vt:lpstr>Burner Flow Unit:  Amount of fuel/air mixture required to produce 10,000 BTU   </vt:lpstr>
      <vt:lpstr>Allowable Tailpipe Lengths </vt:lpstr>
      <vt:lpstr>Pump Capacity at Altitude</vt:lpstr>
      <vt:lpstr>PowerPoint Presentation</vt:lpstr>
      <vt:lpstr>Clearances to Combustibles</vt:lpstr>
      <vt:lpstr>Mixing Burners</vt:lpstr>
      <vt:lpstr>Uneven Branches</vt:lpstr>
      <vt:lpstr>Infrared Distribution:  </vt:lpstr>
      <vt:lpstr>PowerPoint Presentation</vt:lpstr>
      <vt:lpstr>PowerPoint Presentation</vt:lpstr>
      <vt:lpstr>Degree Days</vt:lpstr>
      <vt:lpstr>Qualifying Questions</vt:lpstr>
      <vt:lpstr>Clearances to Combustibles</vt:lpstr>
      <vt:lpstr>Infrared Distribution: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Kim Movesian</dc:creator>
  <cp:lastModifiedBy>Dan Schindler</cp:lastModifiedBy>
  <cp:revision>418</cp:revision>
  <cp:lastPrinted>2000-03-30T15:20:09Z</cp:lastPrinted>
  <dcterms:created xsi:type="dcterms:W3CDTF">1995-06-17T23:31:02Z</dcterms:created>
  <dcterms:modified xsi:type="dcterms:W3CDTF">2024-07-03T15:36:14Z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0x010100BE86F26AE43D8C419EB91A8CC68B2033</vt:lpwstr>
  </property>
  <property fmtid="{D5CDD505-2E9C-101B-9397-08002B2CF9AE}" pid="3" name="MediaServiceImageTags">
    <vt:lpwstr/>
  </property>
</Properties>
</file>