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media/image21.tif" ContentType="image/jpeg"/>
  <Override PartName="/ppt/theme/themeOverride5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1" r:id="rId4"/>
  </p:sldMasterIdLst>
  <p:notesMasterIdLst>
    <p:notesMasterId r:id="rId18"/>
  </p:notesMasterIdLst>
  <p:sldIdLst>
    <p:sldId id="743" r:id="rId5"/>
    <p:sldId id="754" r:id="rId6"/>
    <p:sldId id="358" r:id="rId7"/>
    <p:sldId id="755" r:id="rId8"/>
    <p:sldId id="757" r:id="rId9"/>
    <p:sldId id="762" r:id="rId10"/>
    <p:sldId id="752" r:id="rId11"/>
    <p:sldId id="753" r:id="rId12"/>
    <p:sldId id="758" r:id="rId13"/>
    <p:sldId id="759" r:id="rId14"/>
    <p:sldId id="756" r:id="rId15"/>
    <p:sldId id="761" r:id="rId16"/>
    <p:sldId id="463" r:id="rId17"/>
  </p:sldIdLst>
  <p:sldSz cx="12192000" cy="6858000"/>
  <p:notesSz cx="70104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ithem Ben Jaballah" initials="hBJ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9933"/>
    <a:srgbClr val="FF99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F1AB52-C532-4913-94A9-D8CCA6A74ECF}" v="138" dt="2024-09-24T17:37:48.6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34" autoAdjust="0"/>
    <p:restoredTop sz="73380" autoAdjust="0"/>
  </p:normalViewPr>
  <p:slideViewPr>
    <p:cSldViewPr snapToGrid="0">
      <p:cViewPr varScale="1">
        <p:scale>
          <a:sx n="81" d="100"/>
          <a:sy n="81" d="100"/>
        </p:scale>
        <p:origin x="1278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27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donna Courtney" userId="b3fff1e7-80a8-4f6c-a1cf-4626f9b588dc" providerId="ADAL" clId="{FFF1AB52-C532-4913-94A9-D8CCA6A74ECF}"/>
    <pc:docChg chg="undo custSel addSld delSld modSld sldOrd delMainMaster">
      <pc:chgData name="Madonna Courtney" userId="b3fff1e7-80a8-4f6c-a1cf-4626f9b588dc" providerId="ADAL" clId="{FFF1AB52-C532-4913-94A9-D8CCA6A74ECF}" dt="2024-09-24T17:38:01.438" v="2401" actId="14100"/>
      <pc:docMkLst>
        <pc:docMk/>
      </pc:docMkLst>
      <pc:sldChg chg="del">
        <pc:chgData name="Madonna Courtney" userId="b3fff1e7-80a8-4f6c-a1cf-4626f9b588dc" providerId="ADAL" clId="{FFF1AB52-C532-4913-94A9-D8CCA6A74ECF}" dt="2024-09-23T18:15:52.880" v="305" actId="47"/>
        <pc:sldMkLst>
          <pc:docMk/>
          <pc:sldMk cId="3600413445" sldId="310"/>
        </pc:sldMkLst>
      </pc:sldChg>
      <pc:sldChg chg="del">
        <pc:chgData name="Madonna Courtney" userId="b3fff1e7-80a8-4f6c-a1cf-4626f9b588dc" providerId="ADAL" clId="{FFF1AB52-C532-4913-94A9-D8CCA6A74ECF}" dt="2024-09-23T18:15:55.608" v="307" actId="47"/>
        <pc:sldMkLst>
          <pc:docMk/>
          <pc:sldMk cId="2768771301" sldId="311"/>
        </pc:sldMkLst>
      </pc:sldChg>
      <pc:sldChg chg="del">
        <pc:chgData name="Madonna Courtney" userId="b3fff1e7-80a8-4f6c-a1cf-4626f9b588dc" providerId="ADAL" clId="{FFF1AB52-C532-4913-94A9-D8CCA6A74ECF}" dt="2024-09-23T18:15:56.243" v="308" actId="47"/>
        <pc:sldMkLst>
          <pc:docMk/>
          <pc:sldMk cId="3325819143" sldId="314"/>
        </pc:sldMkLst>
      </pc:sldChg>
      <pc:sldChg chg="del">
        <pc:chgData name="Madonna Courtney" userId="b3fff1e7-80a8-4f6c-a1cf-4626f9b588dc" providerId="ADAL" clId="{FFF1AB52-C532-4913-94A9-D8CCA6A74ECF}" dt="2024-09-23T18:15:57.028" v="309" actId="47"/>
        <pc:sldMkLst>
          <pc:docMk/>
          <pc:sldMk cId="626488122" sldId="315"/>
        </pc:sldMkLst>
      </pc:sldChg>
      <pc:sldChg chg="add del">
        <pc:chgData name="Madonna Courtney" userId="b3fff1e7-80a8-4f6c-a1cf-4626f9b588dc" providerId="ADAL" clId="{FFF1AB52-C532-4913-94A9-D8CCA6A74ECF}" dt="2024-09-23T18:46:41.992" v="605" actId="47"/>
        <pc:sldMkLst>
          <pc:docMk/>
          <pc:sldMk cId="3599801737" sldId="316"/>
        </pc:sldMkLst>
      </pc:sldChg>
      <pc:sldChg chg="del">
        <pc:chgData name="Madonna Courtney" userId="b3fff1e7-80a8-4f6c-a1cf-4626f9b588dc" providerId="ADAL" clId="{FFF1AB52-C532-4913-94A9-D8CCA6A74ECF}" dt="2024-09-23T18:15:41.017" v="293" actId="47"/>
        <pc:sldMkLst>
          <pc:docMk/>
          <pc:sldMk cId="1622402895" sldId="318"/>
        </pc:sldMkLst>
      </pc:sldChg>
      <pc:sldChg chg="del">
        <pc:chgData name="Madonna Courtney" userId="b3fff1e7-80a8-4f6c-a1cf-4626f9b588dc" providerId="ADAL" clId="{FFF1AB52-C532-4913-94A9-D8CCA6A74ECF}" dt="2024-09-23T18:15:41.033" v="294" actId="47"/>
        <pc:sldMkLst>
          <pc:docMk/>
          <pc:sldMk cId="3352074311" sldId="337"/>
        </pc:sldMkLst>
      </pc:sldChg>
      <pc:sldChg chg="del">
        <pc:chgData name="Madonna Courtney" userId="b3fff1e7-80a8-4f6c-a1cf-4626f9b588dc" providerId="ADAL" clId="{FFF1AB52-C532-4913-94A9-D8CCA6A74ECF}" dt="2024-09-23T18:15:47.948" v="299" actId="47"/>
        <pc:sldMkLst>
          <pc:docMk/>
          <pc:sldMk cId="1013591418" sldId="340"/>
        </pc:sldMkLst>
      </pc:sldChg>
      <pc:sldChg chg="del">
        <pc:chgData name="Madonna Courtney" userId="b3fff1e7-80a8-4f6c-a1cf-4626f9b588dc" providerId="ADAL" clId="{FFF1AB52-C532-4913-94A9-D8CCA6A74ECF}" dt="2024-09-23T18:15:48.862" v="300" actId="47"/>
        <pc:sldMkLst>
          <pc:docMk/>
          <pc:sldMk cId="1733286726" sldId="343"/>
        </pc:sldMkLst>
      </pc:sldChg>
      <pc:sldChg chg="del">
        <pc:chgData name="Madonna Courtney" userId="b3fff1e7-80a8-4f6c-a1cf-4626f9b588dc" providerId="ADAL" clId="{FFF1AB52-C532-4913-94A9-D8CCA6A74ECF}" dt="2024-09-23T18:15:49.594" v="301" actId="47"/>
        <pc:sldMkLst>
          <pc:docMk/>
          <pc:sldMk cId="3302395097" sldId="344"/>
        </pc:sldMkLst>
      </pc:sldChg>
      <pc:sldChg chg="del">
        <pc:chgData name="Madonna Courtney" userId="b3fff1e7-80a8-4f6c-a1cf-4626f9b588dc" providerId="ADAL" clId="{FFF1AB52-C532-4913-94A9-D8CCA6A74ECF}" dt="2024-09-23T18:15:57.739" v="310" actId="47"/>
        <pc:sldMkLst>
          <pc:docMk/>
          <pc:sldMk cId="1698942826" sldId="349"/>
        </pc:sldMkLst>
      </pc:sldChg>
      <pc:sldChg chg="del">
        <pc:chgData name="Madonna Courtney" userId="b3fff1e7-80a8-4f6c-a1cf-4626f9b588dc" providerId="ADAL" clId="{FFF1AB52-C532-4913-94A9-D8CCA6A74ECF}" dt="2024-09-23T18:15:59.929" v="313" actId="47"/>
        <pc:sldMkLst>
          <pc:docMk/>
          <pc:sldMk cId="231021498" sldId="352"/>
        </pc:sldMkLst>
      </pc:sldChg>
      <pc:sldChg chg="del">
        <pc:chgData name="Madonna Courtney" userId="b3fff1e7-80a8-4f6c-a1cf-4626f9b588dc" providerId="ADAL" clId="{FFF1AB52-C532-4913-94A9-D8CCA6A74ECF}" dt="2024-09-23T18:15:58.589" v="311" actId="47"/>
        <pc:sldMkLst>
          <pc:docMk/>
          <pc:sldMk cId="2006983465" sldId="354"/>
        </pc:sldMkLst>
      </pc:sldChg>
      <pc:sldChg chg="del">
        <pc:chgData name="Madonna Courtney" userId="b3fff1e7-80a8-4f6c-a1cf-4626f9b588dc" providerId="ADAL" clId="{FFF1AB52-C532-4913-94A9-D8CCA6A74ECF}" dt="2024-09-23T18:15:35.268" v="290" actId="47"/>
        <pc:sldMkLst>
          <pc:docMk/>
          <pc:sldMk cId="4253551765" sldId="355"/>
        </pc:sldMkLst>
      </pc:sldChg>
      <pc:sldChg chg="addSp delSp modSp mod modNotesTx">
        <pc:chgData name="Madonna Courtney" userId="b3fff1e7-80a8-4f6c-a1cf-4626f9b588dc" providerId="ADAL" clId="{FFF1AB52-C532-4913-94A9-D8CCA6A74ECF}" dt="2024-09-24T17:36:58.132" v="2391" actId="1076"/>
        <pc:sldMkLst>
          <pc:docMk/>
          <pc:sldMk cId="2391508848" sldId="358"/>
        </pc:sldMkLst>
        <pc:spChg chg="add mod">
          <ac:chgData name="Madonna Courtney" userId="b3fff1e7-80a8-4f6c-a1cf-4626f9b588dc" providerId="ADAL" clId="{FFF1AB52-C532-4913-94A9-D8CCA6A74ECF}" dt="2024-09-23T18:33:38.159" v="465" actId="1076"/>
          <ac:spMkLst>
            <pc:docMk/>
            <pc:sldMk cId="2391508848" sldId="358"/>
            <ac:spMk id="4" creationId="{66B445C9-9254-6773-9057-28C909E8C418}"/>
          </ac:spMkLst>
        </pc:spChg>
        <pc:spChg chg="mod">
          <ac:chgData name="Madonna Courtney" userId="b3fff1e7-80a8-4f6c-a1cf-4626f9b588dc" providerId="ADAL" clId="{FFF1AB52-C532-4913-94A9-D8CCA6A74ECF}" dt="2024-09-23T20:17:10.503" v="1331" actId="1076"/>
          <ac:spMkLst>
            <pc:docMk/>
            <pc:sldMk cId="2391508848" sldId="358"/>
            <ac:spMk id="7" creationId="{86E6BC88-CAEF-CF97-38DE-A0E727756CFF}"/>
          </ac:spMkLst>
        </pc:spChg>
        <pc:spChg chg="add mod">
          <ac:chgData name="Madonna Courtney" userId="b3fff1e7-80a8-4f6c-a1cf-4626f9b588dc" providerId="ADAL" clId="{FFF1AB52-C532-4913-94A9-D8CCA6A74ECF}" dt="2024-09-24T14:26:55.102" v="2264" actId="20578"/>
          <ac:spMkLst>
            <pc:docMk/>
            <pc:sldMk cId="2391508848" sldId="358"/>
            <ac:spMk id="8" creationId="{4706023C-1689-FA9C-9129-C8C1CABA596C}"/>
          </ac:spMkLst>
        </pc:spChg>
        <pc:spChg chg="del">
          <ac:chgData name="Madonna Courtney" userId="b3fff1e7-80a8-4f6c-a1cf-4626f9b588dc" providerId="ADAL" clId="{FFF1AB52-C532-4913-94A9-D8CCA6A74ECF}" dt="2024-09-23T17:35:01.804" v="110" actId="478"/>
          <ac:spMkLst>
            <pc:docMk/>
            <pc:sldMk cId="2391508848" sldId="358"/>
            <ac:spMk id="42" creationId="{9494F18B-B30D-9693-5044-ED9316011F26}"/>
          </ac:spMkLst>
        </pc:spChg>
        <pc:spChg chg="mod">
          <ac:chgData name="Madonna Courtney" userId="b3fff1e7-80a8-4f6c-a1cf-4626f9b588dc" providerId="ADAL" clId="{FFF1AB52-C532-4913-94A9-D8CCA6A74ECF}" dt="2024-09-23T20:10:37.371" v="1272" actId="1076"/>
          <ac:spMkLst>
            <pc:docMk/>
            <pc:sldMk cId="2391508848" sldId="358"/>
            <ac:spMk id="43" creationId="{20F98782-2509-489F-9FDC-9C937B10BB28}"/>
          </ac:spMkLst>
        </pc:spChg>
        <pc:spChg chg="mod">
          <ac:chgData name="Madonna Courtney" userId="b3fff1e7-80a8-4f6c-a1cf-4626f9b588dc" providerId="ADAL" clId="{FFF1AB52-C532-4913-94A9-D8CCA6A74ECF}" dt="2024-09-23T20:11:43.353" v="1281" actId="1076"/>
          <ac:spMkLst>
            <pc:docMk/>
            <pc:sldMk cId="2391508848" sldId="358"/>
            <ac:spMk id="44" creationId="{FECD5874-9FB0-4E78-DFAD-93A7A45AFC59}"/>
          </ac:spMkLst>
        </pc:spChg>
        <pc:spChg chg="mod">
          <ac:chgData name="Madonna Courtney" userId="b3fff1e7-80a8-4f6c-a1cf-4626f9b588dc" providerId="ADAL" clId="{FFF1AB52-C532-4913-94A9-D8CCA6A74ECF}" dt="2024-09-23T20:16:44.052" v="1328" actId="12"/>
          <ac:spMkLst>
            <pc:docMk/>
            <pc:sldMk cId="2391508848" sldId="358"/>
            <ac:spMk id="63" creationId="{3B44A9D4-BA0C-9D64-6BF7-CB659587051A}"/>
          </ac:spMkLst>
        </pc:spChg>
        <pc:spChg chg="mod">
          <ac:chgData name="Madonna Courtney" userId="b3fff1e7-80a8-4f6c-a1cf-4626f9b588dc" providerId="ADAL" clId="{FFF1AB52-C532-4913-94A9-D8CCA6A74ECF}" dt="2024-09-23T20:16:37.410" v="1326" actId="120"/>
          <ac:spMkLst>
            <pc:docMk/>
            <pc:sldMk cId="2391508848" sldId="358"/>
            <ac:spMk id="64" creationId="{6A0BA0C0-2529-235B-2A73-2C6E7139D564}"/>
          </ac:spMkLst>
        </pc:spChg>
        <pc:spChg chg="del mod">
          <ac:chgData name="Madonna Courtney" userId="b3fff1e7-80a8-4f6c-a1cf-4626f9b588dc" providerId="ADAL" clId="{FFF1AB52-C532-4913-94A9-D8CCA6A74ECF}" dt="2024-09-23T18:33:09.796" v="461" actId="478"/>
          <ac:spMkLst>
            <pc:docMk/>
            <pc:sldMk cId="2391508848" sldId="358"/>
            <ac:spMk id="69" creationId="{DCF84F9E-597B-FC7D-4A1E-A0A9B80B1930}"/>
          </ac:spMkLst>
        </pc:spChg>
        <pc:picChg chg="add mod">
          <ac:chgData name="Madonna Courtney" userId="b3fff1e7-80a8-4f6c-a1cf-4626f9b588dc" providerId="ADAL" clId="{FFF1AB52-C532-4913-94A9-D8CCA6A74ECF}" dt="2024-09-23T20:10:26.477" v="1270" actId="1076"/>
          <ac:picMkLst>
            <pc:docMk/>
            <pc:sldMk cId="2391508848" sldId="358"/>
            <ac:picMk id="2" creationId="{0EA66240-9FF0-EC0F-4CAA-844BD126B539}"/>
          </ac:picMkLst>
        </pc:picChg>
        <pc:picChg chg="add mod">
          <ac:chgData name="Madonna Courtney" userId="b3fff1e7-80a8-4f6c-a1cf-4626f9b588dc" providerId="ADAL" clId="{FFF1AB52-C532-4913-94A9-D8CCA6A74ECF}" dt="2024-09-23T20:10:26.477" v="1270" actId="1076"/>
          <ac:picMkLst>
            <pc:docMk/>
            <pc:sldMk cId="2391508848" sldId="358"/>
            <ac:picMk id="3" creationId="{19E220A8-90D5-9130-A30F-2DCC8460C665}"/>
          </ac:picMkLst>
        </pc:picChg>
        <pc:picChg chg="del mod">
          <ac:chgData name="Madonna Courtney" userId="b3fff1e7-80a8-4f6c-a1cf-4626f9b588dc" providerId="ADAL" clId="{FFF1AB52-C532-4913-94A9-D8CCA6A74ECF}" dt="2024-09-24T17:36:02.555" v="2381" actId="478"/>
          <ac:picMkLst>
            <pc:docMk/>
            <pc:sldMk cId="2391508848" sldId="358"/>
            <ac:picMk id="6" creationId="{8ED4DA5B-3CDC-FD82-3E38-554BFE9313A6}"/>
          </ac:picMkLst>
        </pc:picChg>
        <pc:picChg chg="add mod">
          <ac:chgData name="Madonna Courtney" userId="b3fff1e7-80a8-4f6c-a1cf-4626f9b588dc" providerId="ADAL" clId="{FFF1AB52-C532-4913-94A9-D8CCA6A74ECF}" dt="2024-09-24T17:36:58.132" v="2391" actId="1076"/>
          <ac:picMkLst>
            <pc:docMk/>
            <pc:sldMk cId="2391508848" sldId="358"/>
            <ac:picMk id="9" creationId="{8FDC4A81-29DF-E110-E266-F6ABDF501585}"/>
          </ac:picMkLst>
        </pc:picChg>
        <pc:cxnChg chg="mod">
          <ac:chgData name="Madonna Courtney" userId="b3fff1e7-80a8-4f6c-a1cf-4626f9b588dc" providerId="ADAL" clId="{FFF1AB52-C532-4913-94A9-D8CCA6A74ECF}" dt="2024-09-23T20:10:26.477" v="1270" actId="1076"/>
          <ac:cxnSpMkLst>
            <pc:docMk/>
            <pc:sldMk cId="2391508848" sldId="358"/>
            <ac:cxnSpMk id="29" creationId="{FA776BF4-23B5-36E2-B249-3BAA504A5EFC}"/>
          </ac:cxnSpMkLst>
        </pc:cxnChg>
        <pc:cxnChg chg="mod">
          <ac:chgData name="Madonna Courtney" userId="b3fff1e7-80a8-4f6c-a1cf-4626f9b588dc" providerId="ADAL" clId="{FFF1AB52-C532-4913-94A9-D8CCA6A74ECF}" dt="2024-09-23T20:11:36.922" v="1280" actId="14100"/>
          <ac:cxnSpMkLst>
            <pc:docMk/>
            <pc:sldMk cId="2391508848" sldId="358"/>
            <ac:cxnSpMk id="49" creationId="{E1339D91-5CED-1B7D-E5FC-73015743960F}"/>
          </ac:cxnSpMkLst>
        </pc:cxnChg>
        <pc:cxnChg chg="del">
          <ac:chgData name="Madonna Courtney" userId="b3fff1e7-80a8-4f6c-a1cf-4626f9b588dc" providerId="ADAL" clId="{FFF1AB52-C532-4913-94A9-D8CCA6A74ECF}" dt="2024-09-23T17:35:00.446" v="109" actId="478"/>
          <ac:cxnSpMkLst>
            <pc:docMk/>
            <pc:sldMk cId="2391508848" sldId="358"/>
            <ac:cxnSpMk id="61" creationId="{19B95B21-FD6D-EE8A-4FFB-296E0996649E}"/>
          </ac:cxnSpMkLst>
        </pc:cxnChg>
        <pc:cxnChg chg="del">
          <ac:chgData name="Madonna Courtney" userId="b3fff1e7-80a8-4f6c-a1cf-4626f9b588dc" providerId="ADAL" clId="{FFF1AB52-C532-4913-94A9-D8CCA6A74ECF}" dt="2024-09-23T17:35:47.293" v="115" actId="478"/>
          <ac:cxnSpMkLst>
            <pc:docMk/>
            <pc:sldMk cId="2391508848" sldId="358"/>
            <ac:cxnSpMk id="66" creationId="{60C8F3DC-2389-F554-8223-912E4885668D}"/>
          </ac:cxnSpMkLst>
        </pc:cxnChg>
      </pc:sldChg>
      <pc:sldChg chg="del">
        <pc:chgData name="Madonna Courtney" userId="b3fff1e7-80a8-4f6c-a1cf-4626f9b588dc" providerId="ADAL" clId="{FFF1AB52-C532-4913-94A9-D8CCA6A74ECF}" dt="2024-09-23T18:15:45.207" v="296" actId="47"/>
        <pc:sldMkLst>
          <pc:docMk/>
          <pc:sldMk cId="2688378643" sldId="445"/>
        </pc:sldMkLst>
      </pc:sldChg>
      <pc:sldChg chg="del">
        <pc:chgData name="Madonna Courtney" userId="b3fff1e7-80a8-4f6c-a1cf-4626f9b588dc" providerId="ADAL" clId="{FFF1AB52-C532-4913-94A9-D8CCA6A74ECF}" dt="2024-09-23T18:15:43.488" v="295" actId="47"/>
        <pc:sldMkLst>
          <pc:docMk/>
          <pc:sldMk cId="834278816" sldId="446"/>
        </pc:sldMkLst>
      </pc:sldChg>
      <pc:sldChg chg="del">
        <pc:chgData name="Madonna Courtney" userId="b3fff1e7-80a8-4f6c-a1cf-4626f9b588dc" providerId="ADAL" clId="{FFF1AB52-C532-4913-94A9-D8CCA6A74ECF}" dt="2024-09-23T18:15:50.832" v="302" actId="47"/>
        <pc:sldMkLst>
          <pc:docMk/>
          <pc:sldMk cId="2856922341" sldId="449"/>
        </pc:sldMkLst>
      </pc:sldChg>
      <pc:sldChg chg="del">
        <pc:chgData name="Madonna Courtney" userId="b3fff1e7-80a8-4f6c-a1cf-4626f9b588dc" providerId="ADAL" clId="{FFF1AB52-C532-4913-94A9-D8CCA6A74ECF}" dt="2024-09-23T18:15:47.237" v="298" actId="47"/>
        <pc:sldMkLst>
          <pc:docMk/>
          <pc:sldMk cId="534378375" sldId="450"/>
        </pc:sldMkLst>
      </pc:sldChg>
      <pc:sldChg chg="del">
        <pc:chgData name="Madonna Courtney" userId="b3fff1e7-80a8-4f6c-a1cf-4626f9b588dc" providerId="ADAL" clId="{FFF1AB52-C532-4913-94A9-D8CCA6A74ECF}" dt="2024-09-23T18:15:54.918" v="306" actId="47"/>
        <pc:sldMkLst>
          <pc:docMk/>
          <pc:sldMk cId="4112176818" sldId="456"/>
        </pc:sldMkLst>
      </pc:sldChg>
      <pc:sldChg chg="del">
        <pc:chgData name="Madonna Courtney" userId="b3fff1e7-80a8-4f6c-a1cf-4626f9b588dc" providerId="ADAL" clId="{FFF1AB52-C532-4913-94A9-D8CCA6A74ECF}" dt="2024-09-23T18:15:51.589" v="303" actId="47"/>
        <pc:sldMkLst>
          <pc:docMk/>
          <pc:sldMk cId="395651248" sldId="458"/>
        </pc:sldMkLst>
      </pc:sldChg>
      <pc:sldChg chg="del">
        <pc:chgData name="Madonna Courtney" userId="b3fff1e7-80a8-4f6c-a1cf-4626f9b588dc" providerId="ADAL" clId="{FFF1AB52-C532-4913-94A9-D8CCA6A74ECF}" dt="2024-09-23T18:15:46.246" v="297" actId="47"/>
        <pc:sldMkLst>
          <pc:docMk/>
          <pc:sldMk cId="3355343353" sldId="459"/>
        </pc:sldMkLst>
      </pc:sldChg>
      <pc:sldChg chg="add del">
        <pc:chgData name="Madonna Courtney" userId="b3fff1e7-80a8-4f6c-a1cf-4626f9b588dc" providerId="ADAL" clId="{FFF1AB52-C532-4913-94A9-D8CCA6A74ECF}" dt="2024-09-23T18:15:33.835" v="289" actId="47"/>
        <pc:sldMkLst>
          <pc:docMk/>
          <pc:sldMk cId="2506595557" sldId="460"/>
        </pc:sldMkLst>
      </pc:sldChg>
      <pc:sldChg chg="del">
        <pc:chgData name="Madonna Courtney" userId="b3fff1e7-80a8-4f6c-a1cf-4626f9b588dc" providerId="ADAL" clId="{FFF1AB52-C532-4913-94A9-D8CCA6A74ECF}" dt="2024-09-23T18:15:52.219" v="304" actId="47"/>
        <pc:sldMkLst>
          <pc:docMk/>
          <pc:sldMk cId="2732911816" sldId="467"/>
        </pc:sldMkLst>
      </pc:sldChg>
      <pc:sldChg chg="del">
        <pc:chgData name="Madonna Courtney" userId="b3fff1e7-80a8-4f6c-a1cf-4626f9b588dc" providerId="ADAL" clId="{FFF1AB52-C532-4913-94A9-D8CCA6A74ECF}" dt="2024-09-23T18:15:36.402" v="291" actId="47"/>
        <pc:sldMkLst>
          <pc:docMk/>
          <pc:sldMk cId="4091045862" sldId="468"/>
        </pc:sldMkLst>
      </pc:sldChg>
      <pc:sldChg chg="del">
        <pc:chgData name="Madonna Courtney" userId="b3fff1e7-80a8-4f6c-a1cf-4626f9b588dc" providerId="ADAL" clId="{FFF1AB52-C532-4913-94A9-D8CCA6A74ECF}" dt="2024-09-23T18:15:59.235" v="312" actId="47"/>
        <pc:sldMkLst>
          <pc:docMk/>
          <pc:sldMk cId="3132809822" sldId="469"/>
        </pc:sldMkLst>
      </pc:sldChg>
      <pc:sldChg chg="del">
        <pc:chgData name="Madonna Courtney" userId="b3fff1e7-80a8-4f6c-a1cf-4626f9b588dc" providerId="ADAL" clId="{FFF1AB52-C532-4913-94A9-D8CCA6A74ECF}" dt="2024-09-23T18:15:37.671" v="292" actId="47"/>
        <pc:sldMkLst>
          <pc:docMk/>
          <pc:sldMk cId="547389715" sldId="470"/>
        </pc:sldMkLst>
      </pc:sldChg>
      <pc:sldChg chg="delSp modSp del mod delAnim">
        <pc:chgData name="Madonna Courtney" userId="b3fff1e7-80a8-4f6c-a1cf-4626f9b588dc" providerId="ADAL" clId="{FFF1AB52-C532-4913-94A9-D8CCA6A74ECF}" dt="2024-09-23T18:14:38.213" v="288" actId="47"/>
        <pc:sldMkLst>
          <pc:docMk/>
          <pc:sldMk cId="1017622436" sldId="503"/>
        </pc:sldMkLst>
        <pc:spChg chg="mod">
          <ac:chgData name="Madonna Courtney" userId="b3fff1e7-80a8-4f6c-a1cf-4626f9b588dc" providerId="ADAL" clId="{FFF1AB52-C532-4913-94A9-D8CCA6A74ECF}" dt="2024-09-23T18:14:31.387" v="286" actId="14100"/>
          <ac:spMkLst>
            <pc:docMk/>
            <pc:sldMk cId="1017622436" sldId="503"/>
            <ac:spMk id="28" creationId="{8CB5F9C4-FF43-47C0-96FA-274D83FA355F}"/>
          </ac:spMkLst>
        </pc:spChg>
        <pc:spChg chg="del">
          <ac:chgData name="Madonna Courtney" userId="b3fff1e7-80a8-4f6c-a1cf-4626f9b588dc" providerId="ADAL" clId="{FFF1AB52-C532-4913-94A9-D8CCA6A74ECF}" dt="2024-09-23T18:14:23.329" v="284" actId="478"/>
          <ac:spMkLst>
            <pc:docMk/>
            <pc:sldMk cId="1017622436" sldId="503"/>
            <ac:spMk id="29" creationId="{08012F6F-2F78-46B3-AD70-8D338F978055}"/>
          </ac:spMkLst>
        </pc:spChg>
        <pc:picChg chg="del">
          <ac:chgData name="Madonna Courtney" userId="b3fff1e7-80a8-4f6c-a1cf-4626f9b588dc" providerId="ADAL" clId="{FFF1AB52-C532-4913-94A9-D8CCA6A74ECF}" dt="2024-09-23T18:14:33.669" v="287" actId="478"/>
          <ac:picMkLst>
            <pc:docMk/>
            <pc:sldMk cId="1017622436" sldId="503"/>
            <ac:picMk id="3" creationId="{72B0FBC2-A707-49B7-BF19-8CB249D0E467}"/>
          </ac:picMkLst>
        </pc:picChg>
        <pc:picChg chg="del">
          <ac:chgData name="Madonna Courtney" userId="b3fff1e7-80a8-4f6c-a1cf-4626f9b588dc" providerId="ADAL" clId="{FFF1AB52-C532-4913-94A9-D8CCA6A74ECF}" dt="2024-09-23T18:14:16.975" v="282" actId="478"/>
          <ac:picMkLst>
            <pc:docMk/>
            <pc:sldMk cId="1017622436" sldId="503"/>
            <ac:picMk id="14" creationId="{672B55E2-6EE9-4A2D-822D-16D04EFE326C}"/>
          </ac:picMkLst>
        </pc:picChg>
        <pc:picChg chg="del">
          <ac:chgData name="Madonna Courtney" userId="b3fff1e7-80a8-4f6c-a1cf-4626f9b588dc" providerId="ADAL" clId="{FFF1AB52-C532-4913-94A9-D8CCA6A74ECF}" dt="2024-09-23T18:14:26.183" v="285" actId="478"/>
          <ac:picMkLst>
            <pc:docMk/>
            <pc:sldMk cId="1017622436" sldId="503"/>
            <ac:picMk id="15" creationId="{F5816D0D-DCAF-45EE-B309-04C5345AD64E}"/>
          </ac:picMkLst>
        </pc:picChg>
        <pc:picChg chg="del">
          <ac:chgData name="Madonna Courtney" userId="b3fff1e7-80a8-4f6c-a1cf-4626f9b588dc" providerId="ADAL" clId="{FFF1AB52-C532-4913-94A9-D8CCA6A74ECF}" dt="2024-09-23T18:14:19.533" v="283" actId="478"/>
          <ac:picMkLst>
            <pc:docMk/>
            <pc:sldMk cId="1017622436" sldId="503"/>
            <ac:picMk id="20" creationId="{D4F7A7B0-6E72-4721-B0A9-919030D80CB6}"/>
          </ac:picMkLst>
        </pc:picChg>
      </pc:sldChg>
      <pc:sldChg chg="addSp delSp modSp del mod ord delAnim modAnim">
        <pc:chgData name="Madonna Courtney" userId="b3fff1e7-80a8-4f6c-a1cf-4626f9b588dc" providerId="ADAL" clId="{FFF1AB52-C532-4913-94A9-D8CCA6A74ECF}" dt="2024-09-24T17:02:09.559" v="2266" actId="47"/>
        <pc:sldMkLst>
          <pc:docMk/>
          <pc:sldMk cId="0" sldId="742"/>
        </pc:sldMkLst>
        <pc:spChg chg="add del mod">
          <ac:chgData name="Madonna Courtney" userId="b3fff1e7-80a8-4f6c-a1cf-4626f9b588dc" providerId="ADAL" clId="{FFF1AB52-C532-4913-94A9-D8CCA6A74ECF}" dt="2024-09-23T18:42:26.539" v="573" actId="478"/>
          <ac:spMkLst>
            <pc:docMk/>
            <pc:sldMk cId="0" sldId="742"/>
            <ac:spMk id="2" creationId="{3D6FE6E3-3109-DD29-B520-D029750119FC}"/>
          </ac:spMkLst>
        </pc:spChg>
        <pc:spChg chg="add del mod">
          <ac:chgData name="Madonna Courtney" userId="b3fff1e7-80a8-4f6c-a1cf-4626f9b588dc" providerId="ADAL" clId="{FFF1AB52-C532-4913-94A9-D8CCA6A74ECF}" dt="2024-09-23T18:42:28.063" v="575" actId="478"/>
          <ac:spMkLst>
            <pc:docMk/>
            <pc:sldMk cId="0" sldId="742"/>
            <ac:spMk id="3" creationId="{4C8697AC-5255-BFF9-5B89-BAF1EEB993D6}"/>
          </ac:spMkLst>
        </pc:spChg>
        <pc:spChg chg="add mod">
          <ac:chgData name="Madonna Courtney" userId="b3fff1e7-80a8-4f6c-a1cf-4626f9b588dc" providerId="ADAL" clId="{FFF1AB52-C532-4913-94A9-D8CCA6A74ECF}" dt="2024-09-23T18:40:55.688" v="555" actId="1076"/>
          <ac:spMkLst>
            <pc:docMk/>
            <pc:sldMk cId="0" sldId="742"/>
            <ac:spMk id="4" creationId="{68A3FD53-4D8D-ADBD-0F54-89A88BC5DB48}"/>
          </ac:spMkLst>
        </pc:spChg>
        <pc:spChg chg="add mod">
          <ac:chgData name="Madonna Courtney" userId="b3fff1e7-80a8-4f6c-a1cf-4626f9b588dc" providerId="ADAL" clId="{FFF1AB52-C532-4913-94A9-D8CCA6A74ECF}" dt="2024-09-23T18:41:13.506" v="558" actId="1076"/>
          <ac:spMkLst>
            <pc:docMk/>
            <pc:sldMk cId="0" sldId="742"/>
            <ac:spMk id="5" creationId="{D61AB971-593D-2A5F-4270-E7A2AE632CF0}"/>
          </ac:spMkLst>
        </pc:spChg>
        <pc:spChg chg="del">
          <ac:chgData name="Madonna Courtney" userId="b3fff1e7-80a8-4f6c-a1cf-4626f9b588dc" providerId="ADAL" clId="{FFF1AB52-C532-4913-94A9-D8CCA6A74ECF}" dt="2024-09-23T18:42:22.133" v="570" actId="478"/>
          <ac:spMkLst>
            <pc:docMk/>
            <pc:sldMk cId="0" sldId="742"/>
            <ac:spMk id="14" creationId="{F5A1A365-2DCE-4366-86AB-7F24000FC8CD}"/>
          </ac:spMkLst>
        </pc:spChg>
        <pc:spChg chg="del">
          <ac:chgData name="Madonna Courtney" userId="b3fff1e7-80a8-4f6c-a1cf-4626f9b588dc" providerId="ADAL" clId="{FFF1AB52-C532-4913-94A9-D8CCA6A74ECF}" dt="2024-09-23T18:39:30.276" v="542" actId="478"/>
          <ac:spMkLst>
            <pc:docMk/>
            <pc:sldMk cId="0" sldId="742"/>
            <ac:spMk id="15" creationId="{69F6DE92-EBD3-210A-C5CD-1EE152C3834D}"/>
          </ac:spMkLst>
        </pc:spChg>
        <pc:spChg chg="del">
          <ac:chgData name="Madonna Courtney" userId="b3fff1e7-80a8-4f6c-a1cf-4626f9b588dc" providerId="ADAL" clId="{FFF1AB52-C532-4913-94A9-D8CCA6A74ECF}" dt="2024-09-23T18:40:10.322" v="548" actId="478"/>
          <ac:spMkLst>
            <pc:docMk/>
            <pc:sldMk cId="0" sldId="742"/>
            <ac:spMk id="17" creationId="{17277309-D5C8-71C1-C37D-F3C36A2A7743}"/>
          </ac:spMkLst>
        </pc:spChg>
        <pc:spChg chg="del mod">
          <ac:chgData name="Madonna Courtney" userId="b3fff1e7-80a8-4f6c-a1cf-4626f9b588dc" providerId="ADAL" clId="{FFF1AB52-C532-4913-94A9-D8CCA6A74ECF}" dt="2024-09-23T18:42:23.922" v="571" actId="478"/>
          <ac:spMkLst>
            <pc:docMk/>
            <pc:sldMk cId="0" sldId="742"/>
            <ac:spMk id="18" creationId="{6E9049D2-9F99-34ED-3350-147FDF599B8F}"/>
          </ac:spMkLst>
        </pc:spChg>
        <pc:spChg chg="del">
          <ac:chgData name="Madonna Courtney" userId="b3fff1e7-80a8-4f6c-a1cf-4626f9b588dc" providerId="ADAL" clId="{FFF1AB52-C532-4913-94A9-D8CCA6A74ECF}" dt="2024-09-23T18:39:25.218" v="540" actId="478"/>
          <ac:spMkLst>
            <pc:docMk/>
            <pc:sldMk cId="0" sldId="742"/>
            <ac:spMk id="21" creationId="{F342A398-33F8-2CE1-8703-52734FB6B639}"/>
          </ac:spMkLst>
        </pc:spChg>
        <pc:spChg chg="mod">
          <ac:chgData name="Madonna Courtney" userId="b3fff1e7-80a8-4f6c-a1cf-4626f9b588dc" providerId="ADAL" clId="{FFF1AB52-C532-4913-94A9-D8CCA6A74ECF}" dt="2024-09-23T18:44:07.344" v="592" actId="1076"/>
          <ac:spMkLst>
            <pc:docMk/>
            <pc:sldMk cId="0" sldId="742"/>
            <ac:spMk id="22" creationId="{26C4FB3C-6E35-3B97-7497-02DC85EAA92E}"/>
          </ac:spMkLst>
        </pc:spChg>
        <pc:picChg chg="del">
          <ac:chgData name="Madonna Courtney" userId="b3fff1e7-80a8-4f6c-a1cf-4626f9b588dc" providerId="ADAL" clId="{FFF1AB52-C532-4913-94A9-D8CCA6A74ECF}" dt="2024-09-23T18:39:26.695" v="541" actId="478"/>
          <ac:picMkLst>
            <pc:docMk/>
            <pc:sldMk cId="0" sldId="742"/>
            <ac:picMk id="6" creationId="{3F4C7C89-ADF1-2278-F13C-EC9A37C19610}"/>
          </ac:picMkLst>
        </pc:picChg>
        <pc:picChg chg="add mod">
          <ac:chgData name="Madonna Courtney" userId="b3fff1e7-80a8-4f6c-a1cf-4626f9b588dc" providerId="ADAL" clId="{FFF1AB52-C532-4913-94A9-D8CCA6A74ECF}" dt="2024-09-23T18:43:59.687" v="591" actId="1076"/>
          <ac:picMkLst>
            <pc:docMk/>
            <pc:sldMk cId="0" sldId="742"/>
            <ac:picMk id="7" creationId="{50C4BCE0-89A3-BC91-79DC-A75D877367FD}"/>
          </ac:picMkLst>
        </pc:picChg>
        <pc:picChg chg="mod">
          <ac:chgData name="Madonna Courtney" userId="b3fff1e7-80a8-4f6c-a1cf-4626f9b588dc" providerId="ADAL" clId="{FFF1AB52-C532-4913-94A9-D8CCA6A74ECF}" dt="2024-09-23T18:42:52.483" v="578" actId="1076"/>
          <ac:picMkLst>
            <pc:docMk/>
            <pc:sldMk cId="0" sldId="742"/>
            <ac:picMk id="16" creationId="{8A44DA26-BAE3-4A0E-FE68-F09E007BB0A9}"/>
          </ac:picMkLst>
        </pc:picChg>
        <pc:picChg chg="del">
          <ac:chgData name="Madonna Courtney" userId="b3fff1e7-80a8-4f6c-a1cf-4626f9b588dc" providerId="ADAL" clId="{FFF1AB52-C532-4913-94A9-D8CCA6A74ECF}" dt="2024-09-23T18:39:34.176" v="543" actId="478"/>
          <ac:picMkLst>
            <pc:docMk/>
            <pc:sldMk cId="0" sldId="742"/>
            <ac:picMk id="87044" creationId="{775D979E-C15E-C8E1-081F-ADFA45E6F858}"/>
          </ac:picMkLst>
        </pc:picChg>
        <pc:picChg chg="del">
          <ac:chgData name="Madonna Courtney" userId="b3fff1e7-80a8-4f6c-a1cf-4626f9b588dc" providerId="ADAL" clId="{FFF1AB52-C532-4913-94A9-D8CCA6A74ECF}" dt="2024-09-23T18:39:16.952" v="539" actId="478"/>
          <ac:picMkLst>
            <pc:docMk/>
            <pc:sldMk cId="0" sldId="742"/>
            <ac:picMk id="87045" creationId="{206DB018-AA66-BB67-2B9F-0F4A240B1690}"/>
          </ac:picMkLst>
        </pc:picChg>
      </pc:sldChg>
      <pc:sldChg chg="addSp modSp add del mod">
        <pc:chgData name="Madonna Courtney" userId="b3fff1e7-80a8-4f6c-a1cf-4626f9b588dc" providerId="ADAL" clId="{FFF1AB52-C532-4913-94A9-D8CCA6A74ECF}" dt="2024-09-23T18:18:58.044" v="329" actId="20577"/>
        <pc:sldMkLst>
          <pc:docMk/>
          <pc:sldMk cId="367654980" sldId="743"/>
        </pc:sldMkLst>
        <pc:spChg chg="add mod">
          <ac:chgData name="Madonna Courtney" userId="b3fff1e7-80a8-4f6c-a1cf-4626f9b588dc" providerId="ADAL" clId="{FFF1AB52-C532-4913-94A9-D8CCA6A74ECF}" dt="2024-09-23T18:18:58.044" v="329" actId="20577"/>
          <ac:spMkLst>
            <pc:docMk/>
            <pc:sldMk cId="367654980" sldId="743"/>
            <ac:spMk id="2" creationId="{58A42C1B-D26D-6F29-E0BE-7DACDF591501}"/>
          </ac:spMkLst>
        </pc:spChg>
        <pc:picChg chg="mod">
          <ac:chgData name="Madonna Courtney" userId="b3fff1e7-80a8-4f6c-a1cf-4626f9b588dc" providerId="ADAL" clId="{FFF1AB52-C532-4913-94A9-D8CCA6A74ECF}" dt="2024-09-23T17:51:27.412" v="168" actId="1076"/>
          <ac:picMkLst>
            <pc:docMk/>
            <pc:sldMk cId="367654980" sldId="743"/>
            <ac:picMk id="12" creationId="{15C98F42-C9F7-4025-8CBD-CB454C0BCA85}"/>
          </ac:picMkLst>
        </pc:picChg>
      </pc:sldChg>
      <pc:sldChg chg="delSp modSp add del mod ord">
        <pc:chgData name="Madonna Courtney" userId="b3fff1e7-80a8-4f6c-a1cf-4626f9b588dc" providerId="ADAL" clId="{FFF1AB52-C532-4913-94A9-D8CCA6A74ECF}" dt="2024-09-23T17:31:20.930" v="102" actId="47"/>
        <pc:sldMkLst>
          <pc:docMk/>
          <pc:sldMk cId="1057870217" sldId="744"/>
        </pc:sldMkLst>
        <pc:spChg chg="mod">
          <ac:chgData name="Madonna Courtney" userId="b3fff1e7-80a8-4f6c-a1cf-4626f9b588dc" providerId="ADAL" clId="{FFF1AB52-C532-4913-94A9-D8CCA6A74ECF}" dt="2024-09-23T14:19:48.591" v="34" actId="1076"/>
          <ac:spMkLst>
            <pc:docMk/>
            <pc:sldMk cId="1057870217" sldId="744"/>
            <ac:spMk id="2" creationId="{B1298C28-76A1-434E-B55F-87F6043A4A23}"/>
          </ac:spMkLst>
        </pc:spChg>
        <pc:spChg chg="del">
          <ac:chgData name="Madonna Courtney" userId="b3fff1e7-80a8-4f6c-a1cf-4626f9b588dc" providerId="ADAL" clId="{FFF1AB52-C532-4913-94A9-D8CCA6A74ECF}" dt="2024-09-23T14:20:23" v="61" actId="478"/>
          <ac:spMkLst>
            <pc:docMk/>
            <pc:sldMk cId="1057870217" sldId="744"/>
            <ac:spMk id="4" creationId="{BDB7062D-26C1-486A-A737-6B52E71082E8}"/>
          </ac:spMkLst>
        </pc:spChg>
        <pc:spChg chg="mod">
          <ac:chgData name="Madonna Courtney" userId="b3fff1e7-80a8-4f6c-a1cf-4626f9b588dc" providerId="ADAL" clId="{FFF1AB52-C532-4913-94A9-D8CCA6A74ECF}" dt="2024-09-23T14:21:42.608" v="70" actId="1076"/>
          <ac:spMkLst>
            <pc:docMk/>
            <pc:sldMk cId="1057870217" sldId="744"/>
            <ac:spMk id="8" creationId="{F4D771A1-2D37-4DDB-A4C2-F63FDA52680A}"/>
          </ac:spMkLst>
        </pc:spChg>
        <pc:spChg chg="mod">
          <ac:chgData name="Madonna Courtney" userId="b3fff1e7-80a8-4f6c-a1cf-4626f9b588dc" providerId="ADAL" clId="{FFF1AB52-C532-4913-94A9-D8CCA6A74ECF}" dt="2024-09-23T14:20:27.876" v="62" actId="1076"/>
          <ac:spMkLst>
            <pc:docMk/>
            <pc:sldMk cId="1057870217" sldId="744"/>
            <ac:spMk id="10" creationId="{6A80E6CB-DC98-4FBF-9826-DE070A300F4B}"/>
          </ac:spMkLst>
        </pc:spChg>
        <pc:spChg chg="mod">
          <ac:chgData name="Madonna Courtney" userId="b3fff1e7-80a8-4f6c-a1cf-4626f9b588dc" providerId="ADAL" clId="{FFF1AB52-C532-4913-94A9-D8CCA6A74ECF}" dt="2024-09-23T14:20:32.004" v="63" actId="1076"/>
          <ac:spMkLst>
            <pc:docMk/>
            <pc:sldMk cId="1057870217" sldId="744"/>
            <ac:spMk id="11" creationId="{680A391B-64C0-46CF-B445-FDA4E3E7C297}"/>
          </ac:spMkLst>
        </pc:spChg>
        <pc:picChg chg="mod">
          <ac:chgData name="Madonna Courtney" userId="b3fff1e7-80a8-4f6c-a1cf-4626f9b588dc" providerId="ADAL" clId="{FFF1AB52-C532-4913-94A9-D8CCA6A74ECF}" dt="2024-09-23T14:20:38.390" v="66" actId="14100"/>
          <ac:picMkLst>
            <pc:docMk/>
            <pc:sldMk cId="1057870217" sldId="744"/>
            <ac:picMk id="12" creationId="{4F0576F9-65A0-4461-83E4-0E9A81A59848}"/>
          </ac:picMkLst>
        </pc:picChg>
        <pc:picChg chg="mod">
          <ac:chgData name="Madonna Courtney" userId="b3fff1e7-80a8-4f6c-a1cf-4626f9b588dc" providerId="ADAL" clId="{FFF1AB52-C532-4913-94A9-D8CCA6A74ECF}" dt="2024-09-23T14:20:20.130" v="60" actId="1076"/>
          <ac:picMkLst>
            <pc:docMk/>
            <pc:sldMk cId="1057870217" sldId="744"/>
            <ac:picMk id="13" creationId="{1085729C-BBF2-4C45-9076-B9020217E9B5}"/>
          </ac:picMkLst>
        </pc:picChg>
        <pc:picChg chg="mod">
          <ac:chgData name="Madonna Courtney" userId="b3fff1e7-80a8-4f6c-a1cf-4626f9b588dc" providerId="ADAL" clId="{FFF1AB52-C532-4913-94A9-D8CCA6A74ECF}" dt="2024-09-23T14:19:50.851" v="35" actId="1076"/>
          <ac:picMkLst>
            <pc:docMk/>
            <pc:sldMk cId="1057870217" sldId="744"/>
            <ac:picMk id="19" creationId="{36804E34-B45C-4771-9E08-02A0945FF46C}"/>
          </ac:picMkLst>
        </pc:picChg>
        <pc:picChg chg="del">
          <ac:chgData name="Madonna Courtney" userId="b3fff1e7-80a8-4f6c-a1cf-4626f9b588dc" providerId="ADAL" clId="{FFF1AB52-C532-4913-94A9-D8CCA6A74ECF}" dt="2024-09-23T14:18:56.137" v="26" actId="478"/>
          <ac:picMkLst>
            <pc:docMk/>
            <pc:sldMk cId="1057870217" sldId="744"/>
            <ac:picMk id="20" creationId="{29238099-901C-4243-9065-A0614C70EA56}"/>
          </ac:picMkLst>
        </pc:picChg>
      </pc:sldChg>
      <pc:sldChg chg="delSp modSp del mod">
        <pc:chgData name="Madonna Courtney" userId="b3fff1e7-80a8-4f6c-a1cf-4626f9b588dc" providerId="ADAL" clId="{FFF1AB52-C532-4913-94A9-D8CCA6A74ECF}" dt="2024-09-23T18:30:49.578" v="440" actId="47"/>
        <pc:sldMkLst>
          <pc:docMk/>
          <pc:sldMk cId="2253748475" sldId="746"/>
        </pc:sldMkLst>
        <pc:spChg chg="del mod">
          <ac:chgData name="Madonna Courtney" userId="b3fff1e7-80a8-4f6c-a1cf-4626f9b588dc" providerId="ADAL" clId="{FFF1AB52-C532-4913-94A9-D8CCA6A74ECF}" dt="2024-09-23T18:29:03.091" v="423"/>
          <ac:spMkLst>
            <pc:docMk/>
            <pc:sldMk cId="2253748475" sldId="746"/>
            <ac:spMk id="12" creationId="{1036B3A8-9C8F-15D8-A49B-3F42E7C54C3F}"/>
          </ac:spMkLst>
        </pc:spChg>
      </pc:sldChg>
      <pc:sldChg chg="del">
        <pc:chgData name="Madonna Courtney" userId="b3fff1e7-80a8-4f6c-a1cf-4626f9b588dc" providerId="ADAL" clId="{FFF1AB52-C532-4913-94A9-D8CCA6A74ECF}" dt="2024-09-23T14:11:01.668" v="4" actId="47"/>
        <pc:sldMkLst>
          <pc:docMk/>
          <pc:sldMk cId="571490132" sldId="748"/>
        </pc:sldMkLst>
      </pc:sldChg>
      <pc:sldChg chg="del">
        <pc:chgData name="Madonna Courtney" userId="b3fff1e7-80a8-4f6c-a1cf-4626f9b588dc" providerId="ADAL" clId="{FFF1AB52-C532-4913-94A9-D8CCA6A74ECF}" dt="2024-09-23T14:11:04.540" v="5" actId="47"/>
        <pc:sldMkLst>
          <pc:docMk/>
          <pc:sldMk cId="4170661724" sldId="749"/>
        </pc:sldMkLst>
      </pc:sldChg>
      <pc:sldChg chg="del">
        <pc:chgData name="Madonna Courtney" userId="b3fff1e7-80a8-4f6c-a1cf-4626f9b588dc" providerId="ADAL" clId="{FFF1AB52-C532-4913-94A9-D8CCA6A74ECF}" dt="2024-09-23T14:11:07.351" v="6" actId="47"/>
        <pc:sldMkLst>
          <pc:docMk/>
          <pc:sldMk cId="4120429943" sldId="750"/>
        </pc:sldMkLst>
      </pc:sldChg>
      <pc:sldChg chg="del">
        <pc:chgData name="Madonna Courtney" userId="b3fff1e7-80a8-4f6c-a1cf-4626f9b588dc" providerId="ADAL" clId="{FFF1AB52-C532-4913-94A9-D8CCA6A74ECF}" dt="2024-09-23T14:11:09.723" v="7" actId="47"/>
        <pc:sldMkLst>
          <pc:docMk/>
          <pc:sldMk cId="1153910212" sldId="751"/>
        </pc:sldMkLst>
      </pc:sldChg>
      <pc:sldChg chg="addSp delSp modSp mod">
        <pc:chgData name="Madonna Courtney" userId="b3fff1e7-80a8-4f6c-a1cf-4626f9b588dc" providerId="ADAL" clId="{FFF1AB52-C532-4913-94A9-D8CCA6A74ECF}" dt="2024-09-23T19:21:12.804" v="863" actId="207"/>
        <pc:sldMkLst>
          <pc:docMk/>
          <pc:sldMk cId="2608799112" sldId="752"/>
        </pc:sldMkLst>
        <pc:spChg chg="mod">
          <ac:chgData name="Madonna Courtney" userId="b3fff1e7-80a8-4f6c-a1cf-4626f9b588dc" providerId="ADAL" clId="{FFF1AB52-C532-4913-94A9-D8CCA6A74ECF}" dt="2024-09-23T19:21:12.804" v="863" actId="207"/>
          <ac:spMkLst>
            <pc:docMk/>
            <pc:sldMk cId="2608799112" sldId="752"/>
            <ac:spMk id="2" creationId="{A860CE44-65FD-CEF0-BDC5-F43A5F0B91F9}"/>
          </ac:spMkLst>
        </pc:spChg>
        <pc:picChg chg="add del mod">
          <ac:chgData name="Madonna Courtney" userId="b3fff1e7-80a8-4f6c-a1cf-4626f9b588dc" providerId="ADAL" clId="{FFF1AB52-C532-4913-94A9-D8CCA6A74ECF}" dt="2024-09-23T18:13:12.937" v="273" actId="478"/>
          <ac:picMkLst>
            <pc:docMk/>
            <pc:sldMk cId="2608799112" sldId="752"/>
            <ac:picMk id="3" creationId="{452B490E-C6FA-E531-6C7D-50B3E84CE6EB}"/>
          </ac:picMkLst>
        </pc:picChg>
        <pc:picChg chg="add mod">
          <ac:chgData name="Madonna Courtney" userId="b3fff1e7-80a8-4f6c-a1cf-4626f9b588dc" providerId="ADAL" clId="{FFF1AB52-C532-4913-94A9-D8CCA6A74ECF}" dt="2024-09-23T18:13:48.396" v="281" actId="1076"/>
          <ac:picMkLst>
            <pc:docMk/>
            <pc:sldMk cId="2608799112" sldId="752"/>
            <ac:picMk id="4" creationId="{287DC698-15E0-C6A1-52B0-53A28555CDFD}"/>
          </ac:picMkLst>
        </pc:picChg>
        <pc:picChg chg="del mod">
          <ac:chgData name="Madonna Courtney" userId="b3fff1e7-80a8-4f6c-a1cf-4626f9b588dc" providerId="ADAL" clId="{FFF1AB52-C532-4913-94A9-D8CCA6A74ECF}" dt="2024-09-23T18:05:14.355" v="224" actId="478"/>
          <ac:picMkLst>
            <pc:docMk/>
            <pc:sldMk cId="2608799112" sldId="752"/>
            <ac:picMk id="7" creationId="{ED0A452E-07B1-3486-B2FB-BDF2DB5BC0D9}"/>
          </ac:picMkLst>
        </pc:picChg>
        <pc:picChg chg="mod">
          <ac:chgData name="Madonna Courtney" userId="b3fff1e7-80a8-4f6c-a1cf-4626f9b588dc" providerId="ADAL" clId="{FFF1AB52-C532-4913-94A9-D8CCA6A74ECF}" dt="2024-09-23T17:58:01.925" v="184" actId="1076"/>
          <ac:picMkLst>
            <pc:docMk/>
            <pc:sldMk cId="2608799112" sldId="752"/>
            <ac:picMk id="10" creationId="{FD32F07B-138B-D140-6B01-2C662BAC5E77}"/>
          </ac:picMkLst>
        </pc:picChg>
        <pc:picChg chg="mod">
          <ac:chgData name="Madonna Courtney" userId="b3fff1e7-80a8-4f6c-a1cf-4626f9b588dc" providerId="ADAL" clId="{FFF1AB52-C532-4913-94A9-D8CCA6A74ECF}" dt="2024-09-23T17:58:20.100" v="187" actId="14100"/>
          <ac:picMkLst>
            <pc:docMk/>
            <pc:sldMk cId="2608799112" sldId="752"/>
            <ac:picMk id="12" creationId="{4C4BCDC8-31AA-4D7B-D0AA-265A14C2A6F6}"/>
          </ac:picMkLst>
        </pc:picChg>
      </pc:sldChg>
      <pc:sldChg chg="addSp delSp modSp mod ord">
        <pc:chgData name="Madonna Courtney" userId="b3fff1e7-80a8-4f6c-a1cf-4626f9b588dc" providerId="ADAL" clId="{FFF1AB52-C532-4913-94A9-D8CCA6A74ECF}" dt="2024-09-23T19:21:22.867" v="865" actId="207"/>
        <pc:sldMkLst>
          <pc:docMk/>
          <pc:sldMk cId="2597315298" sldId="753"/>
        </pc:sldMkLst>
        <pc:spChg chg="add mod">
          <ac:chgData name="Madonna Courtney" userId="b3fff1e7-80a8-4f6c-a1cf-4626f9b588dc" providerId="ADAL" clId="{FFF1AB52-C532-4913-94A9-D8CCA6A74ECF}" dt="2024-09-23T19:21:22.867" v="865" actId="207"/>
          <ac:spMkLst>
            <pc:docMk/>
            <pc:sldMk cId="2597315298" sldId="753"/>
            <ac:spMk id="2" creationId="{38963308-B103-49F6-1388-A2C77F39F072}"/>
          </ac:spMkLst>
        </pc:spChg>
        <pc:spChg chg="del">
          <ac:chgData name="Madonna Courtney" userId="b3fff1e7-80a8-4f6c-a1cf-4626f9b588dc" providerId="ADAL" clId="{FFF1AB52-C532-4913-94A9-D8CCA6A74ECF}" dt="2024-09-23T18:09:10.294" v="255" actId="478"/>
          <ac:spMkLst>
            <pc:docMk/>
            <pc:sldMk cId="2597315298" sldId="753"/>
            <ac:spMk id="3" creationId="{ACFA97F8-5581-F5AC-D5EC-F5C70BCC3F13}"/>
          </ac:spMkLst>
        </pc:spChg>
        <pc:spChg chg="del mod">
          <ac:chgData name="Madonna Courtney" userId="b3fff1e7-80a8-4f6c-a1cf-4626f9b588dc" providerId="ADAL" clId="{FFF1AB52-C532-4913-94A9-D8CCA6A74ECF}" dt="2024-09-23T18:10:57.504" v="261" actId="478"/>
          <ac:spMkLst>
            <pc:docMk/>
            <pc:sldMk cId="2597315298" sldId="753"/>
            <ac:spMk id="7" creationId="{AC4FAE02-3B99-3255-9D63-E84EB5D7E88D}"/>
          </ac:spMkLst>
        </pc:spChg>
        <pc:picChg chg="add del mod">
          <ac:chgData name="Madonna Courtney" userId="b3fff1e7-80a8-4f6c-a1cf-4626f9b588dc" providerId="ADAL" clId="{FFF1AB52-C532-4913-94A9-D8CCA6A74ECF}" dt="2024-09-23T18:12:43.990" v="268" actId="478"/>
          <ac:picMkLst>
            <pc:docMk/>
            <pc:sldMk cId="2597315298" sldId="753"/>
            <ac:picMk id="4" creationId="{6ECBCA45-8F77-FDA0-0D8C-AF15BA4B9B68}"/>
          </ac:picMkLst>
        </pc:picChg>
        <pc:picChg chg="add mod">
          <ac:chgData name="Madonna Courtney" userId="b3fff1e7-80a8-4f6c-a1cf-4626f9b588dc" providerId="ADAL" clId="{FFF1AB52-C532-4913-94A9-D8CCA6A74ECF}" dt="2024-09-23T18:13:05.790" v="272" actId="1076"/>
          <ac:picMkLst>
            <pc:docMk/>
            <pc:sldMk cId="2597315298" sldId="753"/>
            <ac:picMk id="6" creationId="{D2B963D2-A9D2-620A-7C21-C950EB970711}"/>
          </ac:picMkLst>
        </pc:picChg>
        <pc:picChg chg="del">
          <ac:chgData name="Madonna Courtney" userId="b3fff1e7-80a8-4f6c-a1cf-4626f9b588dc" providerId="ADAL" clId="{FFF1AB52-C532-4913-94A9-D8CCA6A74ECF}" dt="2024-09-23T18:08:28.209" v="230" actId="478"/>
          <ac:picMkLst>
            <pc:docMk/>
            <pc:sldMk cId="2597315298" sldId="753"/>
            <ac:picMk id="10" creationId="{BD98AB09-B134-D57D-32C6-A6DC4BA8984E}"/>
          </ac:picMkLst>
        </pc:picChg>
      </pc:sldChg>
      <pc:sldChg chg="addSp delSp modSp mod">
        <pc:chgData name="Madonna Courtney" userId="b3fff1e7-80a8-4f6c-a1cf-4626f9b588dc" providerId="ADAL" clId="{FFF1AB52-C532-4913-94A9-D8CCA6A74ECF}" dt="2024-09-24T14:27:10.580" v="2265" actId="1076"/>
        <pc:sldMkLst>
          <pc:docMk/>
          <pc:sldMk cId="525601377" sldId="754"/>
        </pc:sldMkLst>
        <pc:spChg chg="mod">
          <ac:chgData name="Madonna Courtney" userId="b3fff1e7-80a8-4f6c-a1cf-4626f9b588dc" providerId="ADAL" clId="{FFF1AB52-C532-4913-94A9-D8CCA6A74ECF}" dt="2024-09-23T18:32:19.783" v="458" actId="1076"/>
          <ac:spMkLst>
            <pc:docMk/>
            <pc:sldMk cId="525601377" sldId="754"/>
            <ac:spMk id="4" creationId="{66B445C9-9254-6773-9057-28C909E8C418}"/>
          </ac:spMkLst>
        </pc:spChg>
        <pc:spChg chg="del">
          <ac:chgData name="Madonna Courtney" userId="b3fff1e7-80a8-4f6c-a1cf-4626f9b588dc" providerId="ADAL" clId="{FFF1AB52-C532-4913-94A9-D8CCA6A74ECF}" dt="2024-09-23T18:20:10.013" v="332" actId="478"/>
          <ac:spMkLst>
            <pc:docMk/>
            <pc:sldMk cId="525601377" sldId="754"/>
            <ac:spMk id="7" creationId="{86E6BC88-CAEF-CF97-38DE-A0E727756CFF}"/>
          </ac:spMkLst>
        </pc:spChg>
        <pc:spChg chg="add mod">
          <ac:chgData name="Madonna Courtney" userId="b3fff1e7-80a8-4f6c-a1cf-4626f9b588dc" providerId="ADAL" clId="{FFF1AB52-C532-4913-94A9-D8CCA6A74ECF}" dt="2024-09-23T20:16:08.396" v="1324" actId="20577"/>
          <ac:spMkLst>
            <pc:docMk/>
            <pc:sldMk cId="525601377" sldId="754"/>
            <ac:spMk id="8" creationId="{0442AEDD-56B4-944C-DB29-943256BA14F0}"/>
          </ac:spMkLst>
        </pc:spChg>
        <pc:spChg chg="add del">
          <ac:chgData name="Madonna Courtney" userId="b3fff1e7-80a8-4f6c-a1cf-4626f9b588dc" providerId="ADAL" clId="{FFF1AB52-C532-4913-94A9-D8CCA6A74ECF}" dt="2024-09-23T18:23:07.089" v="371" actId="478"/>
          <ac:spMkLst>
            <pc:docMk/>
            <pc:sldMk cId="525601377" sldId="754"/>
            <ac:spMk id="10" creationId="{1F639B6F-B5F7-6624-DDBE-7A71BF98A52E}"/>
          </ac:spMkLst>
        </pc:spChg>
        <pc:spChg chg="del">
          <ac:chgData name="Madonna Courtney" userId="b3fff1e7-80a8-4f6c-a1cf-4626f9b588dc" providerId="ADAL" clId="{FFF1AB52-C532-4913-94A9-D8CCA6A74ECF}" dt="2024-09-23T18:20:22.878" v="341" actId="478"/>
          <ac:spMkLst>
            <pc:docMk/>
            <pc:sldMk cId="525601377" sldId="754"/>
            <ac:spMk id="43" creationId="{20F98782-2509-489F-9FDC-9C937B10BB28}"/>
          </ac:spMkLst>
        </pc:spChg>
        <pc:spChg chg="del">
          <ac:chgData name="Madonna Courtney" userId="b3fff1e7-80a8-4f6c-a1cf-4626f9b588dc" providerId="ADAL" clId="{FFF1AB52-C532-4913-94A9-D8CCA6A74ECF}" dt="2024-09-23T18:20:21.388" v="340" actId="478"/>
          <ac:spMkLst>
            <pc:docMk/>
            <pc:sldMk cId="525601377" sldId="754"/>
            <ac:spMk id="44" creationId="{FECD5874-9FB0-4E78-DFAD-93A7A45AFC59}"/>
          </ac:spMkLst>
        </pc:spChg>
        <pc:spChg chg="del">
          <ac:chgData name="Madonna Courtney" userId="b3fff1e7-80a8-4f6c-a1cf-4626f9b588dc" providerId="ADAL" clId="{FFF1AB52-C532-4913-94A9-D8CCA6A74ECF}" dt="2024-09-23T18:20:18.685" v="338" actId="478"/>
          <ac:spMkLst>
            <pc:docMk/>
            <pc:sldMk cId="525601377" sldId="754"/>
            <ac:spMk id="63" creationId="{3B44A9D4-BA0C-9D64-6BF7-CB659587051A}"/>
          </ac:spMkLst>
        </pc:spChg>
        <pc:spChg chg="del">
          <ac:chgData name="Madonna Courtney" userId="b3fff1e7-80a8-4f6c-a1cf-4626f9b588dc" providerId="ADAL" clId="{FFF1AB52-C532-4913-94A9-D8CCA6A74ECF}" dt="2024-09-23T18:20:13.584" v="335" actId="478"/>
          <ac:spMkLst>
            <pc:docMk/>
            <pc:sldMk cId="525601377" sldId="754"/>
            <ac:spMk id="64" creationId="{6A0BA0C0-2529-235B-2A73-2C6E7139D564}"/>
          </ac:spMkLst>
        </pc:spChg>
        <pc:spChg chg="del">
          <ac:chgData name="Madonna Courtney" userId="b3fff1e7-80a8-4f6c-a1cf-4626f9b588dc" providerId="ADAL" clId="{FFF1AB52-C532-4913-94A9-D8CCA6A74ECF}" dt="2024-09-23T18:20:15.760" v="336" actId="478"/>
          <ac:spMkLst>
            <pc:docMk/>
            <pc:sldMk cId="525601377" sldId="754"/>
            <ac:spMk id="69" creationId="{DCF84F9E-597B-FC7D-4A1E-A0A9B80B1930}"/>
          </ac:spMkLst>
        </pc:spChg>
        <pc:picChg chg="del">
          <ac:chgData name="Madonna Courtney" userId="b3fff1e7-80a8-4f6c-a1cf-4626f9b588dc" providerId="ADAL" clId="{FFF1AB52-C532-4913-94A9-D8CCA6A74ECF}" dt="2024-09-23T18:20:11.060" v="333" actId="478"/>
          <ac:picMkLst>
            <pc:docMk/>
            <pc:sldMk cId="525601377" sldId="754"/>
            <ac:picMk id="2" creationId="{0EA66240-9FF0-EC0F-4CAA-844BD126B539}"/>
          </ac:picMkLst>
        </pc:picChg>
        <pc:picChg chg="del">
          <ac:chgData name="Madonna Courtney" userId="b3fff1e7-80a8-4f6c-a1cf-4626f9b588dc" providerId="ADAL" clId="{FFF1AB52-C532-4913-94A9-D8CCA6A74ECF}" dt="2024-09-23T18:20:16.676" v="337" actId="478"/>
          <ac:picMkLst>
            <pc:docMk/>
            <pc:sldMk cId="525601377" sldId="754"/>
            <ac:picMk id="3" creationId="{19E220A8-90D5-9130-A30F-2DCC8460C665}"/>
          </ac:picMkLst>
        </pc:picChg>
        <pc:picChg chg="del">
          <ac:chgData name="Madonna Courtney" userId="b3fff1e7-80a8-4f6c-a1cf-4626f9b588dc" providerId="ADAL" clId="{FFF1AB52-C532-4913-94A9-D8CCA6A74ECF}" dt="2024-09-23T18:20:11.724" v="334" actId="478"/>
          <ac:picMkLst>
            <pc:docMk/>
            <pc:sldMk cId="525601377" sldId="754"/>
            <ac:picMk id="6" creationId="{8ED4DA5B-3CDC-FD82-3E38-554BFE9313A6}"/>
          </ac:picMkLst>
        </pc:picChg>
        <pc:picChg chg="add del mod">
          <ac:chgData name="Madonna Courtney" userId="b3fff1e7-80a8-4f6c-a1cf-4626f9b588dc" providerId="ADAL" clId="{FFF1AB52-C532-4913-94A9-D8CCA6A74ECF}" dt="2024-09-23T18:26:30.667" v="386" actId="478"/>
          <ac:picMkLst>
            <pc:docMk/>
            <pc:sldMk cId="525601377" sldId="754"/>
            <ac:picMk id="11" creationId="{99BD6425-31DE-8F62-F5B6-3AFF8C0A04DE}"/>
          </ac:picMkLst>
        </pc:picChg>
        <pc:picChg chg="add mod">
          <ac:chgData name="Madonna Courtney" userId="b3fff1e7-80a8-4f6c-a1cf-4626f9b588dc" providerId="ADAL" clId="{FFF1AB52-C532-4913-94A9-D8CCA6A74ECF}" dt="2024-09-24T14:27:10.580" v="2265" actId="1076"/>
          <ac:picMkLst>
            <pc:docMk/>
            <pc:sldMk cId="525601377" sldId="754"/>
            <ac:picMk id="13" creationId="{0A2E569B-DBC0-D4BC-99C1-AFB732714533}"/>
          </ac:picMkLst>
        </pc:picChg>
        <pc:cxnChg chg="del">
          <ac:chgData name="Madonna Courtney" userId="b3fff1e7-80a8-4f6c-a1cf-4626f9b588dc" providerId="ADAL" clId="{FFF1AB52-C532-4913-94A9-D8CCA6A74ECF}" dt="2024-09-23T18:20:20.013" v="339" actId="478"/>
          <ac:cxnSpMkLst>
            <pc:docMk/>
            <pc:sldMk cId="525601377" sldId="754"/>
            <ac:cxnSpMk id="29" creationId="{FA776BF4-23B5-36E2-B249-3BAA504A5EFC}"/>
          </ac:cxnSpMkLst>
        </pc:cxnChg>
        <pc:cxnChg chg="del">
          <ac:chgData name="Madonna Courtney" userId="b3fff1e7-80a8-4f6c-a1cf-4626f9b588dc" providerId="ADAL" clId="{FFF1AB52-C532-4913-94A9-D8CCA6A74ECF}" dt="2024-09-23T18:20:23.540" v="342" actId="478"/>
          <ac:cxnSpMkLst>
            <pc:docMk/>
            <pc:sldMk cId="525601377" sldId="754"/>
            <ac:cxnSpMk id="49" creationId="{E1339D91-5CED-1B7D-E5FC-73015743960F}"/>
          </ac:cxnSpMkLst>
        </pc:cxnChg>
      </pc:sldChg>
      <pc:sldChg chg="delSp add del setBg delDesignElem">
        <pc:chgData name="Madonna Courtney" userId="b3fff1e7-80a8-4f6c-a1cf-4626f9b588dc" providerId="ADAL" clId="{FFF1AB52-C532-4913-94A9-D8CCA6A74ECF}" dt="2024-09-23T14:09:45.794" v="3" actId="47"/>
        <pc:sldMkLst>
          <pc:docMk/>
          <pc:sldMk cId="4268872321" sldId="754"/>
        </pc:sldMkLst>
        <pc:spChg chg="del">
          <ac:chgData name="Madonna Courtney" userId="b3fff1e7-80a8-4f6c-a1cf-4626f9b588dc" providerId="ADAL" clId="{FFF1AB52-C532-4913-94A9-D8CCA6A74ECF}" dt="2024-09-23T14:03:32.010" v="1"/>
          <ac:spMkLst>
            <pc:docMk/>
            <pc:sldMk cId="4268872321" sldId="754"/>
            <ac:spMk id="58" creationId="{A5D2A5D1-BA0D-47D3-B051-DA7743C46E28}"/>
          </ac:spMkLst>
        </pc:spChg>
        <pc:spChg chg="del">
          <ac:chgData name="Madonna Courtney" userId="b3fff1e7-80a8-4f6c-a1cf-4626f9b588dc" providerId="ADAL" clId="{FFF1AB52-C532-4913-94A9-D8CCA6A74ECF}" dt="2024-09-23T14:03:32.010" v="1"/>
          <ac:spMkLst>
            <pc:docMk/>
            <pc:sldMk cId="4268872321" sldId="754"/>
            <ac:spMk id="59" creationId="{2D2B266D-3625-4584-A5C3-7D3F672CFF30}"/>
          </ac:spMkLst>
        </pc:spChg>
        <pc:spChg chg="del">
          <ac:chgData name="Madonna Courtney" userId="b3fff1e7-80a8-4f6c-a1cf-4626f9b588dc" providerId="ADAL" clId="{FFF1AB52-C532-4913-94A9-D8CCA6A74ECF}" dt="2024-09-23T14:03:32.010" v="1"/>
          <ac:spMkLst>
            <pc:docMk/>
            <pc:sldMk cId="4268872321" sldId="754"/>
            <ac:spMk id="60" creationId="{C463B99A-73EE-4FBB-B7C4-F9F9BCC25C65}"/>
          </ac:spMkLst>
        </pc:spChg>
      </pc:sldChg>
      <pc:sldChg chg="new del">
        <pc:chgData name="Madonna Courtney" userId="b3fff1e7-80a8-4f6c-a1cf-4626f9b588dc" providerId="ADAL" clId="{FFF1AB52-C532-4913-94A9-D8CCA6A74ECF}" dt="2024-09-23T18:27:42.707" v="395" actId="680"/>
        <pc:sldMkLst>
          <pc:docMk/>
          <pc:sldMk cId="3279957698" sldId="755"/>
        </pc:sldMkLst>
      </pc:sldChg>
      <pc:sldChg chg="addSp delSp modSp mod setBg">
        <pc:chgData name="Madonna Courtney" userId="b3fff1e7-80a8-4f6c-a1cf-4626f9b588dc" providerId="ADAL" clId="{FFF1AB52-C532-4913-94A9-D8CCA6A74ECF}" dt="2024-09-23T20:20:28.450" v="1354" actId="1076"/>
        <pc:sldMkLst>
          <pc:docMk/>
          <pc:sldMk cId="3464511937" sldId="755"/>
        </pc:sldMkLst>
        <pc:spChg chg="mod">
          <ac:chgData name="Madonna Courtney" userId="b3fff1e7-80a8-4f6c-a1cf-4626f9b588dc" providerId="ADAL" clId="{FFF1AB52-C532-4913-94A9-D8CCA6A74ECF}" dt="2024-09-23T20:20:28.450" v="1354" actId="1076"/>
          <ac:spMkLst>
            <pc:docMk/>
            <pc:sldMk cId="3464511937" sldId="755"/>
            <ac:spMk id="4" creationId="{66B445C9-9254-6773-9057-28C909E8C418}"/>
          </ac:spMkLst>
        </pc:spChg>
        <pc:spChg chg="mod">
          <ac:chgData name="Madonna Courtney" userId="b3fff1e7-80a8-4f6c-a1cf-4626f9b588dc" providerId="ADAL" clId="{FFF1AB52-C532-4913-94A9-D8CCA6A74ECF}" dt="2024-09-23T20:20:28.450" v="1354" actId="1076"/>
          <ac:spMkLst>
            <pc:docMk/>
            <pc:sldMk cId="3464511937" sldId="755"/>
            <ac:spMk id="8" creationId="{0442AEDD-56B4-944C-DB29-943256BA14F0}"/>
          </ac:spMkLst>
        </pc:spChg>
        <pc:picChg chg="add mod">
          <ac:chgData name="Madonna Courtney" userId="b3fff1e7-80a8-4f6c-a1cf-4626f9b588dc" providerId="ADAL" clId="{FFF1AB52-C532-4913-94A9-D8CCA6A74ECF}" dt="2024-09-23T18:29:57.499" v="433" actId="14100"/>
          <ac:picMkLst>
            <pc:docMk/>
            <pc:sldMk cId="3464511937" sldId="755"/>
            <ac:picMk id="2" creationId="{8C7514F2-3676-9070-4A08-D6E95972B9F3}"/>
          </ac:picMkLst>
        </pc:picChg>
        <pc:picChg chg="del">
          <ac:chgData name="Madonna Courtney" userId="b3fff1e7-80a8-4f6c-a1cf-4626f9b588dc" providerId="ADAL" clId="{FFF1AB52-C532-4913-94A9-D8CCA6A74ECF}" dt="2024-09-23T18:28:41.574" v="419" actId="478"/>
          <ac:picMkLst>
            <pc:docMk/>
            <pc:sldMk cId="3464511937" sldId="755"/>
            <ac:picMk id="11" creationId="{99BD6425-31DE-8F62-F5B6-3AFF8C0A04DE}"/>
          </ac:picMkLst>
        </pc:picChg>
      </pc:sldChg>
      <pc:sldChg chg="addSp delSp modSp mod ord setBg">
        <pc:chgData name="Madonna Courtney" userId="b3fff1e7-80a8-4f6c-a1cf-4626f9b588dc" providerId="ADAL" clId="{FFF1AB52-C532-4913-94A9-D8CCA6A74ECF}" dt="2024-09-23T20:51:46.928" v="1926" actId="21"/>
        <pc:sldMkLst>
          <pc:docMk/>
          <pc:sldMk cId="179787406" sldId="756"/>
        </pc:sldMkLst>
        <pc:spChg chg="mod">
          <ac:chgData name="Madonna Courtney" userId="b3fff1e7-80a8-4f6c-a1cf-4626f9b588dc" providerId="ADAL" clId="{FFF1AB52-C532-4913-94A9-D8CCA6A74ECF}" dt="2024-09-23T20:44:11.874" v="1742" actId="1076"/>
          <ac:spMkLst>
            <pc:docMk/>
            <pc:sldMk cId="179787406" sldId="756"/>
            <ac:spMk id="4" creationId="{66B445C9-9254-6773-9057-28C909E8C418}"/>
          </ac:spMkLst>
        </pc:spChg>
        <pc:spChg chg="del mod">
          <ac:chgData name="Madonna Courtney" userId="b3fff1e7-80a8-4f6c-a1cf-4626f9b588dc" providerId="ADAL" clId="{FFF1AB52-C532-4913-94A9-D8CCA6A74ECF}" dt="2024-09-23T20:24:53.265" v="1386" actId="478"/>
          <ac:spMkLst>
            <pc:docMk/>
            <pc:sldMk cId="179787406" sldId="756"/>
            <ac:spMk id="8" creationId="{0442AEDD-56B4-944C-DB29-943256BA14F0}"/>
          </ac:spMkLst>
        </pc:spChg>
        <pc:spChg chg="add del mod">
          <ac:chgData name="Madonna Courtney" userId="b3fff1e7-80a8-4f6c-a1cf-4626f9b588dc" providerId="ADAL" clId="{FFF1AB52-C532-4913-94A9-D8CCA6A74ECF}" dt="2024-09-23T20:24:21.087" v="1379" actId="478"/>
          <ac:spMkLst>
            <pc:docMk/>
            <pc:sldMk cId="179787406" sldId="756"/>
            <ac:spMk id="10" creationId="{58704183-C5AA-5E70-95D3-CC4E8A481352}"/>
          </ac:spMkLst>
        </pc:spChg>
        <pc:spChg chg="add mod">
          <ac:chgData name="Madonna Courtney" userId="b3fff1e7-80a8-4f6c-a1cf-4626f9b588dc" providerId="ADAL" clId="{FFF1AB52-C532-4913-94A9-D8CCA6A74ECF}" dt="2024-09-23T20:51:00.263" v="1920" actId="20577"/>
          <ac:spMkLst>
            <pc:docMk/>
            <pc:sldMk cId="179787406" sldId="756"/>
            <ac:spMk id="12" creationId="{F960D008-C64B-F796-637C-F214240BD7CD}"/>
          </ac:spMkLst>
        </pc:spChg>
        <pc:spChg chg="add mod">
          <ac:chgData name="Madonna Courtney" userId="b3fff1e7-80a8-4f6c-a1cf-4626f9b588dc" providerId="ADAL" clId="{FFF1AB52-C532-4913-94A9-D8CCA6A74ECF}" dt="2024-09-23T20:46:17.605" v="1770" actId="1076"/>
          <ac:spMkLst>
            <pc:docMk/>
            <pc:sldMk cId="179787406" sldId="756"/>
            <ac:spMk id="13" creationId="{07826874-EA13-D03C-268C-02AFB1D6CFCD}"/>
          </ac:spMkLst>
        </pc:spChg>
        <pc:spChg chg="add del mod">
          <ac:chgData name="Madonna Courtney" userId="b3fff1e7-80a8-4f6c-a1cf-4626f9b588dc" providerId="ADAL" clId="{FFF1AB52-C532-4913-94A9-D8CCA6A74ECF}" dt="2024-09-23T20:43:44.702" v="1736" actId="478"/>
          <ac:spMkLst>
            <pc:docMk/>
            <pc:sldMk cId="179787406" sldId="756"/>
            <ac:spMk id="14" creationId="{E5E2A209-B8C9-73DD-C096-1482F8346F08}"/>
          </ac:spMkLst>
        </pc:spChg>
        <pc:spChg chg="add del mod">
          <ac:chgData name="Madonna Courtney" userId="b3fff1e7-80a8-4f6c-a1cf-4626f9b588dc" providerId="ADAL" clId="{FFF1AB52-C532-4913-94A9-D8CCA6A74ECF}" dt="2024-09-23T20:43:44.702" v="1736" actId="478"/>
          <ac:spMkLst>
            <pc:docMk/>
            <pc:sldMk cId="179787406" sldId="756"/>
            <ac:spMk id="15" creationId="{D923DC48-7DB3-1FCF-91BD-25EB6A87E51A}"/>
          </ac:spMkLst>
        </pc:spChg>
        <pc:spChg chg="add mod">
          <ac:chgData name="Madonna Courtney" userId="b3fff1e7-80a8-4f6c-a1cf-4626f9b588dc" providerId="ADAL" clId="{FFF1AB52-C532-4913-94A9-D8CCA6A74ECF}" dt="2024-09-23T20:47:17.959" v="1784" actId="115"/>
          <ac:spMkLst>
            <pc:docMk/>
            <pc:sldMk cId="179787406" sldId="756"/>
            <ac:spMk id="16" creationId="{8141A242-97C4-6071-0888-E09CAA98D260}"/>
          </ac:spMkLst>
        </pc:spChg>
        <pc:spChg chg="add mod">
          <ac:chgData name="Madonna Courtney" userId="b3fff1e7-80a8-4f6c-a1cf-4626f9b588dc" providerId="ADAL" clId="{FFF1AB52-C532-4913-94A9-D8CCA6A74ECF}" dt="2024-09-23T20:47:50.295" v="1791" actId="115"/>
          <ac:spMkLst>
            <pc:docMk/>
            <pc:sldMk cId="179787406" sldId="756"/>
            <ac:spMk id="17" creationId="{6C6DEFDC-5A2B-2558-A100-7FF7D454C52F}"/>
          </ac:spMkLst>
        </pc:spChg>
        <pc:picChg chg="add mod">
          <ac:chgData name="Madonna Courtney" userId="b3fff1e7-80a8-4f6c-a1cf-4626f9b588dc" providerId="ADAL" clId="{FFF1AB52-C532-4913-94A9-D8CCA6A74ECF}" dt="2024-09-23T20:46:50.382" v="1775" actId="1076"/>
          <ac:picMkLst>
            <pc:docMk/>
            <pc:sldMk cId="179787406" sldId="756"/>
            <ac:picMk id="3" creationId="{A6CB2F5E-CA36-0907-7B9B-371A841CD244}"/>
          </ac:picMkLst>
        </pc:picChg>
        <pc:picChg chg="add">
          <ac:chgData name="Madonna Courtney" userId="b3fff1e7-80a8-4f6c-a1cf-4626f9b588dc" providerId="ADAL" clId="{FFF1AB52-C532-4913-94A9-D8CCA6A74ECF}" dt="2024-09-23T20:23:42.199" v="1372"/>
          <ac:picMkLst>
            <pc:docMk/>
            <pc:sldMk cId="179787406" sldId="756"/>
            <ac:picMk id="5" creationId="{C6E028D3-A94F-3542-DB39-3E68CFDEFE8A}"/>
          </ac:picMkLst>
        </pc:picChg>
        <pc:picChg chg="add mod">
          <ac:chgData name="Madonna Courtney" userId="b3fff1e7-80a8-4f6c-a1cf-4626f9b588dc" providerId="ADAL" clId="{FFF1AB52-C532-4913-94A9-D8CCA6A74ECF}" dt="2024-09-23T20:46:50.382" v="1775" actId="1076"/>
          <ac:picMkLst>
            <pc:docMk/>
            <pc:sldMk cId="179787406" sldId="756"/>
            <ac:picMk id="6" creationId="{EABB8E57-BCDA-C09D-0AD7-CBD5A531711A}"/>
          </ac:picMkLst>
        </pc:picChg>
        <pc:picChg chg="add del mod">
          <ac:chgData name="Madonna Courtney" userId="b3fff1e7-80a8-4f6c-a1cf-4626f9b588dc" providerId="ADAL" clId="{FFF1AB52-C532-4913-94A9-D8CCA6A74ECF}" dt="2024-09-23T20:43:44.702" v="1736" actId="478"/>
          <ac:picMkLst>
            <pc:docMk/>
            <pc:sldMk cId="179787406" sldId="756"/>
            <ac:picMk id="7" creationId="{C6BAEFEE-BCF2-692D-0E61-327768655921}"/>
          </ac:picMkLst>
        </pc:picChg>
        <pc:picChg chg="add del mod">
          <ac:chgData name="Madonna Courtney" userId="b3fff1e7-80a8-4f6c-a1cf-4626f9b588dc" providerId="ADAL" clId="{FFF1AB52-C532-4913-94A9-D8CCA6A74ECF}" dt="2024-09-23T20:43:44.702" v="1736" actId="478"/>
          <ac:picMkLst>
            <pc:docMk/>
            <pc:sldMk cId="179787406" sldId="756"/>
            <ac:picMk id="9" creationId="{7AB81A3B-7ABF-58C5-2DA8-9EEE6375DDE0}"/>
          </ac:picMkLst>
        </pc:picChg>
        <pc:picChg chg="del">
          <ac:chgData name="Madonna Courtney" userId="b3fff1e7-80a8-4f6c-a1cf-4626f9b588dc" providerId="ADAL" clId="{FFF1AB52-C532-4913-94A9-D8CCA6A74ECF}" dt="2024-09-23T18:46:36.633" v="604" actId="478"/>
          <ac:picMkLst>
            <pc:docMk/>
            <pc:sldMk cId="179787406" sldId="756"/>
            <ac:picMk id="11" creationId="{99BD6425-31DE-8F62-F5B6-3AFF8C0A04DE}"/>
          </ac:picMkLst>
        </pc:picChg>
        <pc:picChg chg="add del mod">
          <ac:chgData name="Madonna Courtney" userId="b3fff1e7-80a8-4f6c-a1cf-4626f9b588dc" providerId="ADAL" clId="{FFF1AB52-C532-4913-94A9-D8CCA6A74ECF}" dt="2024-09-23T20:51:46.928" v="1926" actId="21"/>
          <ac:picMkLst>
            <pc:docMk/>
            <pc:sldMk cId="179787406" sldId="756"/>
            <ac:picMk id="18" creationId="{63B4C8CF-B46C-BB82-F373-01DB288DCF1E}"/>
          </ac:picMkLst>
        </pc:picChg>
      </pc:sldChg>
      <pc:sldChg chg="addSp modSp add mod ord setBg">
        <pc:chgData name="Madonna Courtney" userId="b3fff1e7-80a8-4f6c-a1cf-4626f9b588dc" providerId="ADAL" clId="{FFF1AB52-C532-4913-94A9-D8CCA6A74ECF}" dt="2024-09-23T20:56:18.519" v="1956"/>
        <pc:sldMkLst>
          <pc:docMk/>
          <pc:sldMk cId="442765173" sldId="757"/>
        </pc:sldMkLst>
        <pc:spChg chg="add mod">
          <ac:chgData name="Madonna Courtney" userId="b3fff1e7-80a8-4f6c-a1cf-4626f9b588dc" providerId="ADAL" clId="{FFF1AB52-C532-4913-94A9-D8CCA6A74ECF}" dt="2024-09-23T19:08:38.651" v="816" actId="1076"/>
          <ac:spMkLst>
            <pc:docMk/>
            <pc:sldMk cId="442765173" sldId="757"/>
            <ac:spMk id="3" creationId="{ADB25159-FE3D-56E0-2A19-A44B0AED3A89}"/>
          </ac:spMkLst>
        </pc:spChg>
        <pc:spChg chg="mod">
          <ac:chgData name="Madonna Courtney" userId="b3fff1e7-80a8-4f6c-a1cf-4626f9b588dc" providerId="ADAL" clId="{FFF1AB52-C532-4913-94A9-D8CCA6A74ECF}" dt="2024-09-23T19:08:38.651" v="816" actId="1076"/>
          <ac:spMkLst>
            <pc:docMk/>
            <pc:sldMk cId="442765173" sldId="757"/>
            <ac:spMk id="4" creationId="{66B445C9-9254-6773-9057-28C909E8C418}"/>
          </ac:spMkLst>
        </pc:spChg>
        <pc:spChg chg="mod">
          <ac:chgData name="Madonna Courtney" userId="b3fff1e7-80a8-4f6c-a1cf-4626f9b588dc" providerId="ADAL" clId="{FFF1AB52-C532-4913-94A9-D8CCA6A74ECF}" dt="2024-09-23T19:08:38.651" v="816" actId="1076"/>
          <ac:spMkLst>
            <pc:docMk/>
            <pc:sldMk cId="442765173" sldId="757"/>
            <ac:spMk id="8" creationId="{0442AEDD-56B4-944C-DB29-943256BA14F0}"/>
          </ac:spMkLst>
        </pc:spChg>
        <pc:picChg chg="add mod">
          <ac:chgData name="Madonna Courtney" userId="b3fff1e7-80a8-4f6c-a1cf-4626f9b588dc" providerId="ADAL" clId="{FFF1AB52-C532-4913-94A9-D8CCA6A74ECF}" dt="2024-09-23T19:08:38.651" v="816" actId="1076"/>
          <ac:picMkLst>
            <pc:docMk/>
            <pc:sldMk cId="442765173" sldId="757"/>
            <ac:picMk id="2" creationId="{298753C0-90AD-2BAA-FAEB-47A5116688BA}"/>
          </ac:picMkLst>
        </pc:picChg>
      </pc:sldChg>
      <pc:sldChg chg="addSp delSp modSp mod ord setBg">
        <pc:chgData name="Madonna Courtney" userId="b3fff1e7-80a8-4f6c-a1cf-4626f9b588dc" providerId="ADAL" clId="{FFF1AB52-C532-4913-94A9-D8CCA6A74ECF}" dt="2024-09-23T19:15:22.984" v="844" actId="1076"/>
        <pc:sldMkLst>
          <pc:docMk/>
          <pc:sldMk cId="380923555" sldId="758"/>
        </pc:sldMkLst>
        <pc:spChg chg="mod">
          <ac:chgData name="Madonna Courtney" userId="b3fff1e7-80a8-4f6c-a1cf-4626f9b588dc" providerId="ADAL" clId="{FFF1AB52-C532-4913-94A9-D8CCA6A74ECF}" dt="2024-09-23T19:11:30.532" v="830" actId="1076"/>
          <ac:spMkLst>
            <pc:docMk/>
            <pc:sldMk cId="380923555" sldId="758"/>
            <ac:spMk id="2" creationId="{38963308-B103-49F6-1388-A2C77F39F072}"/>
          </ac:spMkLst>
        </pc:spChg>
        <pc:spChg chg="add mod">
          <ac:chgData name="Madonna Courtney" userId="b3fff1e7-80a8-4f6c-a1cf-4626f9b588dc" providerId="ADAL" clId="{FFF1AB52-C532-4913-94A9-D8CCA6A74ECF}" dt="2024-09-23T19:15:22.984" v="844" actId="1076"/>
          <ac:spMkLst>
            <pc:docMk/>
            <pc:sldMk cId="380923555" sldId="758"/>
            <ac:spMk id="4" creationId="{24B099ED-0ED7-C246-5432-7D2865C2136B}"/>
          </ac:spMkLst>
        </pc:spChg>
        <pc:picChg chg="add mod">
          <ac:chgData name="Madonna Courtney" userId="b3fff1e7-80a8-4f6c-a1cf-4626f9b588dc" providerId="ADAL" clId="{FFF1AB52-C532-4913-94A9-D8CCA6A74ECF}" dt="2024-09-23T19:12:02.236" v="836" actId="1076"/>
          <ac:picMkLst>
            <pc:docMk/>
            <pc:sldMk cId="380923555" sldId="758"/>
            <ac:picMk id="3" creationId="{E9BD5F72-186D-AF1D-7C03-7D97427A2E3D}"/>
          </ac:picMkLst>
        </pc:picChg>
        <pc:picChg chg="del">
          <ac:chgData name="Madonna Courtney" userId="b3fff1e7-80a8-4f6c-a1cf-4626f9b588dc" providerId="ADAL" clId="{FFF1AB52-C532-4913-94A9-D8CCA6A74ECF}" dt="2024-09-23T19:11:33.541" v="832" actId="478"/>
          <ac:picMkLst>
            <pc:docMk/>
            <pc:sldMk cId="380923555" sldId="758"/>
            <ac:picMk id="5" creationId="{558237F1-2AB8-9E49-6D4F-938A51083A3B}"/>
          </ac:picMkLst>
        </pc:picChg>
        <pc:picChg chg="del">
          <ac:chgData name="Madonna Courtney" userId="b3fff1e7-80a8-4f6c-a1cf-4626f9b588dc" providerId="ADAL" clId="{FFF1AB52-C532-4913-94A9-D8CCA6A74ECF}" dt="2024-09-23T19:11:32.722" v="831" actId="478"/>
          <ac:picMkLst>
            <pc:docMk/>
            <pc:sldMk cId="380923555" sldId="758"/>
            <ac:picMk id="6" creationId="{D2B963D2-A9D2-620A-7C21-C950EB970711}"/>
          </ac:picMkLst>
        </pc:picChg>
      </pc:sldChg>
      <pc:sldChg chg="addSp delSp modSp add mod ord setBg setClrOvrMap">
        <pc:chgData name="Madonna Courtney" userId="b3fff1e7-80a8-4f6c-a1cf-4626f9b588dc" providerId="ADAL" clId="{FFF1AB52-C532-4913-94A9-D8CCA6A74ECF}" dt="2024-09-24T17:05:37.837" v="2376" actId="1076"/>
        <pc:sldMkLst>
          <pc:docMk/>
          <pc:sldMk cId="873131283" sldId="759"/>
        </pc:sldMkLst>
        <pc:spChg chg="mod">
          <ac:chgData name="Madonna Courtney" userId="b3fff1e7-80a8-4f6c-a1cf-4626f9b588dc" providerId="ADAL" clId="{FFF1AB52-C532-4913-94A9-D8CCA6A74ECF}" dt="2024-09-24T17:02:56.498" v="2267" actId="1076"/>
          <ac:spMkLst>
            <pc:docMk/>
            <pc:sldMk cId="873131283" sldId="759"/>
            <ac:spMk id="2" creationId="{38963308-B103-49F6-1388-A2C77F39F072}"/>
          </ac:spMkLst>
        </pc:spChg>
        <pc:spChg chg="add mod">
          <ac:chgData name="Madonna Courtney" userId="b3fff1e7-80a8-4f6c-a1cf-4626f9b588dc" providerId="ADAL" clId="{FFF1AB52-C532-4913-94A9-D8CCA6A74ECF}" dt="2024-09-24T17:05:37.837" v="2376" actId="1076"/>
          <ac:spMkLst>
            <pc:docMk/>
            <pc:sldMk cId="873131283" sldId="759"/>
            <ac:spMk id="3" creationId="{ACEAA4E8-4DB9-7AED-D425-5C75EF81F6C4}"/>
          </ac:spMkLst>
        </pc:spChg>
        <pc:spChg chg="del mod">
          <ac:chgData name="Madonna Courtney" userId="b3fff1e7-80a8-4f6c-a1cf-4626f9b588dc" providerId="ADAL" clId="{FFF1AB52-C532-4913-94A9-D8CCA6A74ECF}" dt="2024-09-23T19:34:57.060" v="877" actId="478"/>
          <ac:spMkLst>
            <pc:docMk/>
            <pc:sldMk cId="873131283" sldId="759"/>
            <ac:spMk id="4" creationId="{24B099ED-0ED7-C246-5432-7D2865C2136B}"/>
          </ac:spMkLst>
        </pc:spChg>
        <pc:spChg chg="add">
          <ac:chgData name="Madonna Courtney" userId="b3fff1e7-80a8-4f6c-a1cf-4626f9b588dc" providerId="ADAL" clId="{FFF1AB52-C532-4913-94A9-D8CCA6A74ECF}" dt="2024-09-23T19:37:19.310" v="897" actId="26606"/>
          <ac:spMkLst>
            <pc:docMk/>
            <pc:sldMk cId="873131283" sldId="759"/>
            <ac:spMk id="21" creationId="{FA28AA74-07C1-441C-AFDB-3FEA62C3B51F}"/>
          </ac:spMkLst>
        </pc:spChg>
        <pc:picChg chg="del">
          <ac:chgData name="Madonna Courtney" userId="b3fff1e7-80a8-4f6c-a1cf-4626f9b588dc" providerId="ADAL" clId="{FFF1AB52-C532-4913-94A9-D8CCA6A74ECF}" dt="2024-09-23T19:18:22.466" v="862" actId="478"/>
          <ac:picMkLst>
            <pc:docMk/>
            <pc:sldMk cId="873131283" sldId="759"/>
            <ac:picMk id="3" creationId="{E9BD5F72-186D-AF1D-7C03-7D97427A2E3D}"/>
          </ac:picMkLst>
        </pc:picChg>
        <pc:picChg chg="add mod ord">
          <ac:chgData name="Madonna Courtney" userId="b3fff1e7-80a8-4f6c-a1cf-4626f9b588dc" providerId="ADAL" clId="{FFF1AB52-C532-4913-94A9-D8CCA6A74ECF}" dt="2024-09-23T19:37:19.310" v="897" actId="26606"/>
          <ac:picMkLst>
            <pc:docMk/>
            <pc:sldMk cId="873131283" sldId="759"/>
            <ac:picMk id="6" creationId="{06F460BE-D92F-E093-2804-50DC1F211843}"/>
          </ac:picMkLst>
        </pc:picChg>
        <pc:picChg chg="add mod ord">
          <ac:chgData name="Madonna Courtney" userId="b3fff1e7-80a8-4f6c-a1cf-4626f9b588dc" providerId="ADAL" clId="{FFF1AB52-C532-4913-94A9-D8CCA6A74ECF}" dt="2024-09-23T19:37:19.310" v="897" actId="26606"/>
          <ac:picMkLst>
            <pc:docMk/>
            <pc:sldMk cId="873131283" sldId="759"/>
            <ac:picMk id="8" creationId="{AED8E261-1455-5FB0-C52E-F3985CCACD3A}"/>
          </ac:picMkLst>
        </pc:picChg>
        <pc:picChg chg="add mod ord">
          <ac:chgData name="Madonna Courtney" userId="b3fff1e7-80a8-4f6c-a1cf-4626f9b588dc" providerId="ADAL" clId="{FFF1AB52-C532-4913-94A9-D8CCA6A74ECF}" dt="2024-09-23T19:37:19.310" v="897" actId="26606"/>
          <ac:picMkLst>
            <pc:docMk/>
            <pc:sldMk cId="873131283" sldId="759"/>
            <ac:picMk id="10" creationId="{D32CBD4E-A67A-C531-F95C-AB3CF5B53960}"/>
          </ac:picMkLst>
        </pc:picChg>
        <pc:picChg chg="add mod">
          <ac:chgData name="Madonna Courtney" userId="b3fff1e7-80a8-4f6c-a1cf-4626f9b588dc" providerId="ADAL" clId="{FFF1AB52-C532-4913-94A9-D8CCA6A74ECF}" dt="2024-09-23T19:37:19.310" v="897" actId="26606"/>
          <ac:picMkLst>
            <pc:docMk/>
            <pc:sldMk cId="873131283" sldId="759"/>
            <ac:picMk id="12" creationId="{91753024-8793-7CBF-7772-E40B45108111}"/>
          </ac:picMkLst>
        </pc:picChg>
        <pc:picChg chg="add mod">
          <ac:chgData name="Madonna Courtney" userId="b3fff1e7-80a8-4f6c-a1cf-4626f9b588dc" providerId="ADAL" clId="{FFF1AB52-C532-4913-94A9-D8CCA6A74ECF}" dt="2024-09-23T19:37:19.310" v="897" actId="26606"/>
          <ac:picMkLst>
            <pc:docMk/>
            <pc:sldMk cId="873131283" sldId="759"/>
            <ac:picMk id="14" creationId="{F09B5B71-9410-95E5-D2E8-D207C6CF2413}"/>
          </ac:picMkLst>
        </pc:picChg>
        <pc:picChg chg="add mod">
          <ac:chgData name="Madonna Courtney" userId="b3fff1e7-80a8-4f6c-a1cf-4626f9b588dc" providerId="ADAL" clId="{FFF1AB52-C532-4913-94A9-D8CCA6A74ECF}" dt="2024-09-23T19:37:19.310" v="897" actId="26606"/>
          <ac:picMkLst>
            <pc:docMk/>
            <pc:sldMk cId="873131283" sldId="759"/>
            <ac:picMk id="16" creationId="{C5073081-B663-51BA-A380-7BB2F93BFE6B}"/>
          </ac:picMkLst>
        </pc:picChg>
        <pc:picChg chg="add mod">
          <ac:chgData name="Madonna Courtney" userId="b3fff1e7-80a8-4f6c-a1cf-4626f9b588dc" providerId="ADAL" clId="{FFF1AB52-C532-4913-94A9-D8CCA6A74ECF}" dt="2024-09-24T17:02:56.498" v="2267" actId="1076"/>
          <ac:picMkLst>
            <pc:docMk/>
            <pc:sldMk cId="873131283" sldId="759"/>
            <ac:picMk id="18" creationId="{2161A921-A434-AE76-F173-9C84DEA78BCB}"/>
          </ac:picMkLst>
        </pc:picChg>
      </pc:sldChg>
      <pc:sldChg chg="addSp modSp new del mod">
        <pc:chgData name="Madonna Courtney" userId="b3fff1e7-80a8-4f6c-a1cf-4626f9b588dc" providerId="ADAL" clId="{FFF1AB52-C532-4913-94A9-D8CCA6A74ECF}" dt="2024-09-23T20:23:49.653" v="1374" actId="47"/>
        <pc:sldMkLst>
          <pc:docMk/>
          <pc:sldMk cId="48214545" sldId="760"/>
        </pc:sldMkLst>
        <pc:picChg chg="add mod">
          <ac:chgData name="Madonna Courtney" userId="b3fff1e7-80a8-4f6c-a1cf-4626f9b588dc" providerId="ADAL" clId="{FFF1AB52-C532-4913-94A9-D8CCA6A74ECF}" dt="2024-09-23T19:44:22.838" v="911" actId="962"/>
          <ac:picMkLst>
            <pc:docMk/>
            <pc:sldMk cId="48214545" sldId="760"/>
            <ac:picMk id="3" creationId="{1E4C1717-29CA-8849-BD72-9ABA34BB7B35}"/>
          </ac:picMkLst>
        </pc:picChg>
        <pc:picChg chg="add mod">
          <ac:chgData name="Madonna Courtney" userId="b3fff1e7-80a8-4f6c-a1cf-4626f9b588dc" providerId="ADAL" clId="{FFF1AB52-C532-4913-94A9-D8CCA6A74ECF}" dt="2024-09-23T19:44:33.161" v="915" actId="1076"/>
          <ac:picMkLst>
            <pc:docMk/>
            <pc:sldMk cId="48214545" sldId="760"/>
            <ac:picMk id="5" creationId="{87D2F9AC-E459-8E8B-AF58-B9B2A85BCB2E}"/>
          </ac:picMkLst>
        </pc:picChg>
        <pc:picChg chg="add mod">
          <ac:chgData name="Madonna Courtney" userId="b3fff1e7-80a8-4f6c-a1cf-4626f9b588dc" providerId="ADAL" clId="{FFF1AB52-C532-4913-94A9-D8CCA6A74ECF}" dt="2024-09-23T19:44:43.289" v="919" actId="1076"/>
          <ac:picMkLst>
            <pc:docMk/>
            <pc:sldMk cId="48214545" sldId="760"/>
            <ac:picMk id="7" creationId="{ADDFD9C5-5D66-9D9B-8C25-A865B4E5FB6C}"/>
          </ac:picMkLst>
        </pc:picChg>
      </pc:sldChg>
      <pc:sldChg chg="delSp modSp del mod setBg">
        <pc:chgData name="Madonna Courtney" userId="b3fff1e7-80a8-4f6c-a1cf-4626f9b588dc" providerId="ADAL" clId="{FFF1AB52-C532-4913-94A9-D8CCA6A74ECF}" dt="2024-09-23T20:50:36.152" v="1875" actId="47"/>
        <pc:sldMkLst>
          <pc:docMk/>
          <pc:sldMk cId="1380091108" sldId="760"/>
        </pc:sldMkLst>
        <pc:spChg chg="del">
          <ac:chgData name="Madonna Courtney" userId="b3fff1e7-80a8-4f6c-a1cf-4626f9b588dc" providerId="ADAL" clId="{FFF1AB52-C532-4913-94A9-D8CCA6A74ECF}" dt="2024-09-23T20:48:39.332" v="1803" actId="478"/>
          <ac:spMkLst>
            <pc:docMk/>
            <pc:sldMk cId="1380091108" sldId="760"/>
            <ac:spMk id="12" creationId="{F960D008-C64B-F796-637C-F214240BD7CD}"/>
          </ac:spMkLst>
        </pc:spChg>
        <pc:spChg chg="del">
          <ac:chgData name="Madonna Courtney" userId="b3fff1e7-80a8-4f6c-a1cf-4626f9b588dc" providerId="ADAL" clId="{FFF1AB52-C532-4913-94A9-D8CCA6A74ECF}" dt="2024-09-23T20:48:39.332" v="1803" actId="478"/>
          <ac:spMkLst>
            <pc:docMk/>
            <pc:sldMk cId="1380091108" sldId="760"/>
            <ac:spMk id="13" creationId="{07826874-EA13-D03C-268C-02AFB1D6CFCD}"/>
          </ac:spMkLst>
        </pc:spChg>
        <pc:spChg chg="del mod">
          <ac:chgData name="Madonna Courtney" userId="b3fff1e7-80a8-4f6c-a1cf-4626f9b588dc" providerId="ADAL" clId="{FFF1AB52-C532-4913-94A9-D8CCA6A74ECF}" dt="2024-09-23T20:50:22.293" v="1871" actId="21"/>
          <ac:spMkLst>
            <pc:docMk/>
            <pc:sldMk cId="1380091108" sldId="760"/>
            <ac:spMk id="14" creationId="{E5E2A209-B8C9-73DD-C096-1482F8346F08}"/>
          </ac:spMkLst>
        </pc:spChg>
        <pc:spChg chg="del mod">
          <ac:chgData name="Madonna Courtney" userId="b3fff1e7-80a8-4f6c-a1cf-4626f9b588dc" providerId="ADAL" clId="{FFF1AB52-C532-4913-94A9-D8CCA6A74ECF}" dt="2024-09-23T20:50:30.675" v="1873" actId="21"/>
          <ac:spMkLst>
            <pc:docMk/>
            <pc:sldMk cId="1380091108" sldId="760"/>
            <ac:spMk id="15" creationId="{D923DC48-7DB3-1FCF-91BD-25EB6A87E51A}"/>
          </ac:spMkLst>
        </pc:spChg>
        <pc:picChg chg="del">
          <ac:chgData name="Madonna Courtney" userId="b3fff1e7-80a8-4f6c-a1cf-4626f9b588dc" providerId="ADAL" clId="{FFF1AB52-C532-4913-94A9-D8CCA6A74ECF}" dt="2024-09-23T20:48:39.332" v="1803" actId="478"/>
          <ac:picMkLst>
            <pc:docMk/>
            <pc:sldMk cId="1380091108" sldId="760"/>
            <ac:picMk id="3" creationId="{A6CB2F5E-CA36-0907-7B9B-371A841CD244}"/>
          </ac:picMkLst>
        </pc:picChg>
        <pc:picChg chg="del">
          <ac:chgData name="Madonna Courtney" userId="b3fff1e7-80a8-4f6c-a1cf-4626f9b588dc" providerId="ADAL" clId="{FFF1AB52-C532-4913-94A9-D8CCA6A74ECF}" dt="2024-09-23T20:48:39.332" v="1803" actId="478"/>
          <ac:picMkLst>
            <pc:docMk/>
            <pc:sldMk cId="1380091108" sldId="760"/>
            <ac:picMk id="6" creationId="{EABB8E57-BCDA-C09D-0AD7-CBD5A531711A}"/>
          </ac:picMkLst>
        </pc:picChg>
        <pc:picChg chg="del">
          <ac:chgData name="Madonna Courtney" userId="b3fff1e7-80a8-4f6c-a1cf-4626f9b588dc" providerId="ADAL" clId="{FFF1AB52-C532-4913-94A9-D8CCA6A74ECF}" dt="2024-09-23T20:49:58.560" v="1862" actId="478"/>
          <ac:picMkLst>
            <pc:docMk/>
            <pc:sldMk cId="1380091108" sldId="760"/>
            <ac:picMk id="7" creationId="{C6BAEFEE-BCF2-692D-0E61-327768655921}"/>
          </ac:picMkLst>
        </pc:picChg>
        <pc:picChg chg="del">
          <ac:chgData name="Madonna Courtney" userId="b3fff1e7-80a8-4f6c-a1cf-4626f9b588dc" providerId="ADAL" clId="{FFF1AB52-C532-4913-94A9-D8CCA6A74ECF}" dt="2024-09-23T20:49:59.289" v="1863" actId="478"/>
          <ac:picMkLst>
            <pc:docMk/>
            <pc:sldMk cId="1380091108" sldId="760"/>
            <ac:picMk id="9" creationId="{7AB81A3B-7ABF-58C5-2DA8-9EEE6375DDE0}"/>
          </ac:picMkLst>
        </pc:picChg>
      </pc:sldChg>
      <pc:sldChg chg="addSp delSp modSp mod setBg">
        <pc:chgData name="Madonna Courtney" userId="b3fff1e7-80a8-4f6c-a1cf-4626f9b588dc" providerId="ADAL" clId="{FFF1AB52-C532-4913-94A9-D8CCA6A74ECF}" dt="2024-09-23T21:00:34.585" v="1958"/>
        <pc:sldMkLst>
          <pc:docMk/>
          <pc:sldMk cId="974596191" sldId="761"/>
        </pc:sldMkLst>
        <pc:spChg chg="mod">
          <ac:chgData name="Madonna Courtney" userId="b3fff1e7-80a8-4f6c-a1cf-4626f9b588dc" providerId="ADAL" clId="{FFF1AB52-C532-4913-94A9-D8CCA6A74ECF}" dt="2024-09-23T20:48:28.589" v="1802" actId="1076"/>
          <ac:spMkLst>
            <pc:docMk/>
            <pc:sldMk cId="974596191" sldId="761"/>
            <ac:spMk id="4" creationId="{66B445C9-9254-6773-9057-28C909E8C418}"/>
          </ac:spMkLst>
        </pc:spChg>
        <pc:spChg chg="del">
          <ac:chgData name="Madonna Courtney" userId="b3fff1e7-80a8-4f6c-a1cf-4626f9b588dc" providerId="ADAL" clId="{FFF1AB52-C532-4913-94A9-D8CCA6A74ECF}" dt="2024-09-23T20:49:30.603" v="1856" actId="478"/>
          <ac:spMkLst>
            <pc:docMk/>
            <pc:sldMk cId="974596191" sldId="761"/>
            <ac:spMk id="12" creationId="{F960D008-C64B-F796-637C-F214240BD7CD}"/>
          </ac:spMkLst>
        </pc:spChg>
        <pc:spChg chg="del">
          <ac:chgData name="Madonna Courtney" userId="b3fff1e7-80a8-4f6c-a1cf-4626f9b588dc" providerId="ADAL" clId="{FFF1AB52-C532-4913-94A9-D8CCA6A74ECF}" dt="2024-09-23T20:49:32.183" v="1857" actId="478"/>
          <ac:spMkLst>
            <pc:docMk/>
            <pc:sldMk cId="974596191" sldId="761"/>
            <ac:spMk id="13" creationId="{07826874-EA13-D03C-268C-02AFB1D6CFCD}"/>
          </ac:spMkLst>
        </pc:spChg>
        <pc:spChg chg="add mod">
          <ac:chgData name="Madonna Courtney" userId="b3fff1e7-80a8-4f6c-a1cf-4626f9b588dc" providerId="ADAL" clId="{FFF1AB52-C532-4913-94A9-D8CCA6A74ECF}" dt="2024-09-23T20:52:37.189" v="1943" actId="1076"/>
          <ac:spMkLst>
            <pc:docMk/>
            <pc:sldMk cId="974596191" sldId="761"/>
            <ac:spMk id="14" creationId="{E5E2A209-B8C9-73DD-C096-1482F8346F08}"/>
          </ac:spMkLst>
        </pc:spChg>
        <pc:spChg chg="add mod">
          <ac:chgData name="Madonna Courtney" userId="b3fff1e7-80a8-4f6c-a1cf-4626f9b588dc" providerId="ADAL" clId="{FFF1AB52-C532-4913-94A9-D8CCA6A74ECF}" dt="2024-09-23T20:52:37.189" v="1943" actId="1076"/>
          <ac:spMkLst>
            <pc:docMk/>
            <pc:sldMk cId="974596191" sldId="761"/>
            <ac:spMk id="15" creationId="{D923DC48-7DB3-1FCF-91BD-25EB6A87E51A}"/>
          </ac:spMkLst>
        </pc:spChg>
        <pc:spChg chg="mod">
          <ac:chgData name="Madonna Courtney" userId="b3fff1e7-80a8-4f6c-a1cf-4626f9b588dc" providerId="ADAL" clId="{FFF1AB52-C532-4913-94A9-D8CCA6A74ECF}" dt="2024-09-23T20:49:11.435" v="1833" actId="1076"/>
          <ac:spMkLst>
            <pc:docMk/>
            <pc:sldMk cId="974596191" sldId="761"/>
            <ac:spMk id="16" creationId="{8141A242-97C4-6071-0888-E09CAA98D260}"/>
          </ac:spMkLst>
        </pc:spChg>
        <pc:spChg chg="mod">
          <ac:chgData name="Madonna Courtney" userId="b3fff1e7-80a8-4f6c-a1cf-4626f9b588dc" providerId="ADAL" clId="{FFF1AB52-C532-4913-94A9-D8CCA6A74ECF}" dt="2024-09-23T20:49:25.589" v="1855" actId="14100"/>
          <ac:spMkLst>
            <pc:docMk/>
            <pc:sldMk cId="974596191" sldId="761"/>
            <ac:spMk id="17" creationId="{6C6DEFDC-5A2B-2558-A100-7FF7D454C52F}"/>
          </ac:spMkLst>
        </pc:spChg>
        <pc:picChg chg="add del mod">
          <ac:chgData name="Madonna Courtney" userId="b3fff1e7-80a8-4f6c-a1cf-4626f9b588dc" providerId="ADAL" clId="{FFF1AB52-C532-4913-94A9-D8CCA6A74ECF}" dt="2024-09-23T20:51:19.129" v="1922" actId="21"/>
          <ac:picMkLst>
            <pc:docMk/>
            <pc:sldMk cId="974596191" sldId="761"/>
            <ac:picMk id="2" creationId="{57BA0F98-1428-4F1E-FE8F-5739DCC6B865}"/>
          </ac:picMkLst>
        </pc:picChg>
        <pc:picChg chg="del">
          <ac:chgData name="Madonna Courtney" userId="b3fff1e7-80a8-4f6c-a1cf-4626f9b588dc" providerId="ADAL" clId="{FFF1AB52-C532-4913-94A9-D8CCA6A74ECF}" dt="2024-09-23T20:48:46.756" v="1804" actId="478"/>
          <ac:picMkLst>
            <pc:docMk/>
            <pc:sldMk cId="974596191" sldId="761"/>
            <ac:picMk id="3" creationId="{A6CB2F5E-CA36-0907-7B9B-371A841CD244}"/>
          </ac:picMkLst>
        </pc:picChg>
        <pc:picChg chg="add mod">
          <ac:chgData name="Madonna Courtney" userId="b3fff1e7-80a8-4f6c-a1cf-4626f9b588dc" providerId="ADAL" clId="{FFF1AB52-C532-4913-94A9-D8CCA6A74ECF}" dt="2024-09-23T20:52:10.838" v="1933" actId="1076"/>
          <ac:picMkLst>
            <pc:docMk/>
            <pc:sldMk cId="974596191" sldId="761"/>
            <ac:picMk id="5" creationId="{524E35CD-79C1-94E2-8EE5-4F70D4EDE09A}"/>
          </ac:picMkLst>
        </pc:picChg>
        <pc:picChg chg="del">
          <ac:chgData name="Madonna Courtney" userId="b3fff1e7-80a8-4f6c-a1cf-4626f9b588dc" providerId="ADAL" clId="{FFF1AB52-C532-4913-94A9-D8CCA6A74ECF}" dt="2024-09-23T20:48:47.462" v="1805" actId="478"/>
          <ac:picMkLst>
            <pc:docMk/>
            <pc:sldMk cId="974596191" sldId="761"/>
            <ac:picMk id="6" creationId="{EABB8E57-BCDA-C09D-0AD7-CBD5A531711A}"/>
          </ac:picMkLst>
        </pc:picChg>
        <pc:picChg chg="add mod">
          <ac:chgData name="Madonna Courtney" userId="b3fff1e7-80a8-4f6c-a1cf-4626f9b588dc" providerId="ADAL" clId="{FFF1AB52-C532-4913-94A9-D8CCA6A74ECF}" dt="2024-09-23T20:51:53.282" v="1928" actId="1076"/>
          <ac:picMkLst>
            <pc:docMk/>
            <pc:sldMk cId="974596191" sldId="761"/>
            <ac:picMk id="7" creationId="{7916264F-521A-21E6-8DE1-16F3CC96AFB0}"/>
          </ac:picMkLst>
        </pc:picChg>
      </pc:sldChg>
      <pc:sldChg chg="addSp delSp modSp add mod ord setBg">
        <pc:chgData name="Madonna Courtney" userId="b3fff1e7-80a8-4f6c-a1cf-4626f9b588dc" providerId="ADAL" clId="{FFF1AB52-C532-4913-94A9-D8CCA6A74ECF}" dt="2024-09-24T17:38:01.438" v="2401" actId="14100"/>
        <pc:sldMkLst>
          <pc:docMk/>
          <pc:sldMk cId="3499933250" sldId="762"/>
        </pc:sldMkLst>
        <pc:spChg chg="mod">
          <ac:chgData name="Madonna Courtney" userId="b3fff1e7-80a8-4f6c-a1cf-4626f9b588dc" providerId="ADAL" clId="{FFF1AB52-C532-4913-94A9-D8CCA6A74ECF}" dt="2024-09-23T21:08:36.577" v="2263" actId="20577"/>
          <ac:spMkLst>
            <pc:docMk/>
            <pc:sldMk cId="3499933250" sldId="762"/>
            <ac:spMk id="3" creationId="{ADB25159-FE3D-56E0-2A19-A44B0AED3A89}"/>
          </ac:spMkLst>
        </pc:spChg>
        <pc:spChg chg="mod">
          <ac:chgData name="Madonna Courtney" userId="b3fff1e7-80a8-4f6c-a1cf-4626f9b588dc" providerId="ADAL" clId="{FFF1AB52-C532-4913-94A9-D8CCA6A74ECF}" dt="2024-09-23T21:01:11.820" v="1979" actId="1076"/>
          <ac:spMkLst>
            <pc:docMk/>
            <pc:sldMk cId="3499933250" sldId="762"/>
            <ac:spMk id="4" creationId="{66B445C9-9254-6773-9057-28C909E8C418}"/>
          </ac:spMkLst>
        </pc:spChg>
        <pc:spChg chg="mod">
          <ac:chgData name="Madonna Courtney" userId="b3fff1e7-80a8-4f6c-a1cf-4626f9b588dc" providerId="ADAL" clId="{FFF1AB52-C532-4913-94A9-D8CCA6A74ECF}" dt="2024-09-23T21:08:16.996" v="2230" actId="20577"/>
          <ac:spMkLst>
            <pc:docMk/>
            <pc:sldMk cId="3499933250" sldId="762"/>
            <ac:spMk id="8" creationId="{0442AEDD-56B4-944C-DB29-943256BA14F0}"/>
          </ac:spMkLst>
        </pc:spChg>
        <pc:picChg chg="del">
          <ac:chgData name="Madonna Courtney" userId="b3fff1e7-80a8-4f6c-a1cf-4626f9b588dc" providerId="ADAL" clId="{FFF1AB52-C532-4913-94A9-D8CCA6A74ECF}" dt="2024-09-23T21:01:13.659" v="1980" actId="478"/>
          <ac:picMkLst>
            <pc:docMk/>
            <pc:sldMk cId="3499933250" sldId="762"/>
            <ac:picMk id="2" creationId="{298753C0-90AD-2BAA-FAEB-47A5116688BA}"/>
          </ac:picMkLst>
        </pc:picChg>
        <pc:picChg chg="add mod">
          <ac:chgData name="Madonna Courtney" userId="b3fff1e7-80a8-4f6c-a1cf-4626f9b588dc" providerId="ADAL" clId="{FFF1AB52-C532-4913-94A9-D8CCA6A74ECF}" dt="2024-09-24T17:37:36.490" v="2395" actId="1076"/>
          <ac:picMkLst>
            <pc:docMk/>
            <pc:sldMk cId="3499933250" sldId="762"/>
            <ac:picMk id="2" creationId="{AA6226AE-C0E3-3E0A-F9FF-87FB728FF95F}"/>
          </ac:picMkLst>
        </pc:picChg>
        <pc:picChg chg="add del mod">
          <ac:chgData name="Madonna Courtney" userId="b3fff1e7-80a8-4f6c-a1cf-4626f9b588dc" providerId="ADAL" clId="{FFF1AB52-C532-4913-94A9-D8CCA6A74ECF}" dt="2024-09-24T17:37:09.109" v="2392" actId="478"/>
          <ac:picMkLst>
            <pc:docMk/>
            <pc:sldMk cId="3499933250" sldId="762"/>
            <ac:picMk id="5" creationId="{76A90113-C602-2C3E-998B-3BAB21111C77}"/>
          </ac:picMkLst>
        </pc:picChg>
        <pc:picChg chg="add del mod">
          <ac:chgData name="Madonna Courtney" userId="b3fff1e7-80a8-4f6c-a1cf-4626f9b588dc" providerId="ADAL" clId="{FFF1AB52-C532-4913-94A9-D8CCA6A74ECF}" dt="2024-09-24T17:37:38.413" v="2396" actId="478"/>
          <ac:picMkLst>
            <pc:docMk/>
            <pc:sldMk cId="3499933250" sldId="762"/>
            <ac:picMk id="7" creationId="{C22DDA99-871F-7BF5-FD67-A7B316B3F6DB}"/>
          </ac:picMkLst>
        </pc:picChg>
        <pc:picChg chg="add mod">
          <ac:chgData name="Madonna Courtney" userId="b3fff1e7-80a8-4f6c-a1cf-4626f9b588dc" providerId="ADAL" clId="{FFF1AB52-C532-4913-94A9-D8CCA6A74ECF}" dt="2024-09-24T17:38:01.438" v="2401" actId="14100"/>
          <ac:picMkLst>
            <pc:docMk/>
            <pc:sldMk cId="3499933250" sldId="762"/>
            <ac:picMk id="9" creationId="{B9915CDF-4668-DCB9-E0B3-E6358F25D42F}"/>
          </ac:picMkLst>
        </pc:picChg>
      </pc:sldChg>
      <pc:sldMasterChg chg="delSldLayout">
        <pc:chgData name="Madonna Courtney" userId="b3fff1e7-80a8-4f6c-a1cf-4626f9b588dc" providerId="ADAL" clId="{FFF1AB52-C532-4913-94A9-D8CCA6A74ECF}" dt="2024-09-23T18:15:41.017" v="293" actId="47"/>
        <pc:sldMasterMkLst>
          <pc:docMk/>
          <pc:sldMasterMk cId="648409334" sldId="2147483801"/>
        </pc:sldMasterMkLst>
        <pc:sldLayoutChg chg="del">
          <pc:chgData name="Madonna Courtney" userId="b3fff1e7-80a8-4f6c-a1cf-4626f9b588dc" providerId="ADAL" clId="{FFF1AB52-C532-4913-94A9-D8CCA6A74ECF}" dt="2024-09-23T18:15:41.017" v="293" actId="47"/>
          <pc:sldLayoutMkLst>
            <pc:docMk/>
            <pc:sldMasterMk cId="648409334" sldId="2147483801"/>
            <pc:sldLayoutMk cId="1420466595" sldId="2147483813"/>
          </pc:sldLayoutMkLst>
        </pc:sldLayoutChg>
      </pc:sldMasterChg>
      <pc:sldMasterChg chg="del delSldLayout">
        <pc:chgData name="Madonna Courtney" userId="b3fff1e7-80a8-4f6c-a1cf-4626f9b588dc" providerId="ADAL" clId="{FFF1AB52-C532-4913-94A9-D8CCA6A74ECF}" dt="2024-09-23T18:14:38.213" v="288" actId="47"/>
        <pc:sldMasterMkLst>
          <pc:docMk/>
          <pc:sldMasterMk cId="3926427675" sldId="2147483814"/>
        </pc:sldMasterMkLst>
        <pc:sldLayoutChg chg="del">
          <pc:chgData name="Madonna Courtney" userId="b3fff1e7-80a8-4f6c-a1cf-4626f9b588dc" providerId="ADAL" clId="{FFF1AB52-C532-4913-94A9-D8CCA6A74ECF}" dt="2024-09-23T18:14:38.213" v="288" actId="47"/>
          <pc:sldLayoutMkLst>
            <pc:docMk/>
            <pc:sldMasterMk cId="3926427675" sldId="2147483814"/>
            <pc:sldLayoutMk cId="2203561333" sldId="2147483815"/>
          </pc:sldLayoutMkLst>
        </pc:sldLayoutChg>
        <pc:sldLayoutChg chg="del">
          <pc:chgData name="Madonna Courtney" userId="b3fff1e7-80a8-4f6c-a1cf-4626f9b588dc" providerId="ADAL" clId="{FFF1AB52-C532-4913-94A9-D8CCA6A74ECF}" dt="2024-09-23T18:14:38.213" v="288" actId="47"/>
          <pc:sldLayoutMkLst>
            <pc:docMk/>
            <pc:sldMasterMk cId="3926427675" sldId="2147483814"/>
            <pc:sldLayoutMk cId="490556975" sldId="2147483816"/>
          </pc:sldLayoutMkLst>
        </pc:sldLayoutChg>
        <pc:sldLayoutChg chg="del">
          <pc:chgData name="Madonna Courtney" userId="b3fff1e7-80a8-4f6c-a1cf-4626f9b588dc" providerId="ADAL" clId="{FFF1AB52-C532-4913-94A9-D8CCA6A74ECF}" dt="2024-09-23T18:14:38.213" v="288" actId="47"/>
          <pc:sldLayoutMkLst>
            <pc:docMk/>
            <pc:sldMasterMk cId="3926427675" sldId="2147483814"/>
            <pc:sldLayoutMk cId="3072387240" sldId="2147483817"/>
          </pc:sldLayoutMkLst>
        </pc:sldLayoutChg>
        <pc:sldLayoutChg chg="del">
          <pc:chgData name="Madonna Courtney" userId="b3fff1e7-80a8-4f6c-a1cf-4626f9b588dc" providerId="ADAL" clId="{FFF1AB52-C532-4913-94A9-D8CCA6A74ECF}" dt="2024-09-23T18:14:38.213" v="288" actId="47"/>
          <pc:sldLayoutMkLst>
            <pc:docMk/>
            <pc:sldMasterMk cId="3926427675" sldId="2147483814"/>
            <pc:sldLayoutMk cId="1041275030" sldId="2147483818"/>
          </pc:sldLayoutMkLst>
        </pc:sldLayoutChg>
        <pc:sldLayoutChg chg="del">
          <pc:chgData name="Madonna Courtney" userId="b3fff1e7-80a8-4f6c-a1cf-4626f9b588dc" providerId="ADAL" clId="{FFF1AB52-C532-4913-94A9-D8CCA6A74ECF}" dt="2024-09-23T18:14:38.213" v="288" actId="47"/>
          <pc:sldLayoutMkLst>
            <pc:docMk/>
            <pc:sldMasterMk cId="3926427675" sldId="2147483814"/>
            <pc:sldLayoutMk cId="1865017022" sldId="2147483819"/>
          </pc:sldLayoutMkLst>
        </pc:sldLayoutChg>
        <pc:sldLayoutChg chg="del">
          <pc:chgData name="Madonna Courtney" userId="b3fff1e7-80a8-4f6c-a1cf-4626f9b588dc" providerId="ADAL" clId="{FFF1AB52-C532-4913-94A9-D8CCA6A74ECF}" dt="2024-09-23T18:14:38.213" v="288" actId="47"/>
          <pc:sldLayoutMkLst>
            <pc:docMk/>
            <pc:sldMasterMk cId="3926427675" sldId="2147483814"/>
            <pc:sldLayoutMk cId="3125114203" sldId="2147483820"/>
          </pc:sldLayoutMkLst>
        </pc:sldLayoutChg>
        <pc:sldLayoutChg chg="del">
          <pc:chgData name="Madonna Courtney" userId="b3fff1e7-80a8-4f6c-a1cf-4626f9b588dc" providerId="ADAL" clId="{FFF1AB52-C532-4913-94A9-D8CCA6A74ECF}" dt="2024-09-23T18:14:38.213" v="288" actId="47"/>
          <pc:sldLayoutMkLst>
            <pc:docMk/>
            <pc:sldMasterMk cId="3926427675" sldId="2147483814"/>
            <pc:sldLayoutMk cId="2434020334" sldId="2147483821"/>
          </pc:sldLayoutMkLst>
        </pc:sldLayoutChg>
        <pc:sldLayoutChg chg="del">
          <pc:chgData name="Madonna Courtney" userId="b3fff1e7-80a8-4f6c-a1cf-4626f9b588dc" providerId="ADAL" clId="{FFF1AB52-C532-4913-94A9-D8CCA6A74ECF}" dt="2024-09-23T18:14:38.213" v="288" actId="47"/>
          <pc:sldLayoutMkLst>
            <pc:docMk/>
            <pc:sldMasterMk cId="3926427675" sldId="2147483814"/>
            <pc:sldLayoutMk cId="3216238975" sldId="2147483822"/>
          </pc:sldLayoutMkLst>
        </pc:sldLayoutChg>
        <pc:sldLayoutChg chg="del">
          <pc:chgData name="Madonna Courtney" userId="b3fff1e7-80a8-4f6c-a1cf-4626f9b588dc" providerId="ADAL" clId="{FFF1AB52-C532-4913-94A9-D8CCA6A74ECF}" dt="2024-09-23T18:14:38.213" v="288" actId="47"/>
          <pc:sldLayoutMkLst>
            <pc:docMk/>
            <pc:sldMasterMk cId="3926427675" sldId="2147483814"/>
            <pc:sldLayoutMk cId="2456703826" sldId="2147483823"/>
          </pc:sldLayoutMkLst>
        </pc:sldLayoutChg>
        <pc:sldLayoutChg chg="del">
          <pc:chgData name="Madonna Courtney" userId="b3fff1e7-80a8-4f6c-a1cf-4626f9b588dc" providerId="ADAL" clId="{FFF1AB52-C532-4913-94A9-D8CCA6A74ECF}" dt="2024-09-23T18:14:38.213" v="288" actId="47"/>
          <pc:sldLayoutMkLst>
            <pc:docMk/>
            <pc:sldMasterMk cId="3926427675" sldId="2147483814"/>
            <pc:sldLayoutMk cId="3514931731" sldId="2147483824"/>
          </pc:sldLayoutMkLst>
        </pc:sldLayoutChg>
        <pc:sldLayoutChg chg="del">
          <pc:chgData name="Madonna Courtney" userId="b3fff1e7-80a8-4f6c-a1cf-4626f9b588dc" providerId="ADAL" clId="{FFF1AB52-C532-4913-94A9-D8CCA6A74ECF}" dt="2024-09-23T18:14:38.213" v="288" actId="47"/>
          <pc:sldLayoutMkLst>
            <pc:docMk/>
            <pc:sldMasterMk cId="3926427675" sldId="2147483814"/>
            <pc:sldLayoutMk cId="2386961637" sldId="2147483825"/>
          </pc:sldLayoutMkLst>
        </pc:sldLayoutChg>
      </pc:sldMasterChg>
      <pc:sldMasterChg chg="del delSldLayout">
        <pc:chgData name="Madonna Courtney" userId="b3fff1e7-80a8-4f6c-a1cf-4626f9b588dc" providerId="ADAL" clId="{FFF1AB52-C532-4913-94A9-D8CCA6A74ECF}" dt="2024-09-24T17:02:09.559" v="2266" actId="47"/>
        <pc:sldMasterMkLst>
          <pc:docMk/>
          <pc:sldMasterMk cId="296127259" sldId="2147483826"/>
        </pc:sldMasterMkLst>
        <pc:sldLayoutChg chg="del">
          <pc:chgData name="Madonna Courtney" userId="b3fff1e7-80a8-4f6c-a1cf-4626f9b588dc" providerId="ADAL" clId="{FFF1AB52-C532-4913-94A9-D8CCA6A74ECF}" dt="2024-09-24T17:02:09.559" v="2266" actId="47"/>
          <pc:sldLayoutMkLst>
            <pc:docMk/>
            <pc:sldMasterMk cId="296127259" sldId="2147483826"/>
            <pc:sldLayoutMk cId="3438475369" sldId="2147483827"/>
          </pc:sldLayoutMkLst>
        </pc:sldLayoutChg>
        <pc:sldLayoutChg chg="del">
          <pc:chgData name="Madonna Courtney" userId="b3fff1e7-80a8-4f6c-a1cf-4626f9b588dc" providerId="ADAL" clId="{FFF1AB52-C532-4913-94A9-D8CCA6A74ECF}" dt="2024-09-24T17:02:09.559" v="2266" actId="47"/>
          <pc:sldLayoutMkLst>
            <pc:docMk/>
            <pc:sldMasterMk cId="296127259" sldId="2147483826"/>
            <pc:sldLayoutMk cId="2106872810" sldId="2147483828"/>
          </pc:sldLayoutMkLst>
        </pc:sldLayoutChg>
        <pc:sldLayoutChg chg="del">
          <pc:chgData name="Madonna Courtney" userId="b3fff1e7-80a8-4f6c-a1cf-4626f9b588dc" providerId="ADAL" clId="{FFF1AB52-C532-4913-94A9-D8CCA6A74ECF}" dt="2024-09-24T17:02:09.559" v="2266" actId="47"/>
          <pc:sldLayoutMkLst>
            <pc:docMk/>
            <pc:sldMasterMk cId="296127259" sldId="2147483826"/>
            <pc:sldLayoutMk cId="2468978011" sldId="2147483829"/>
          </pc:sldLayoutMkLst>
        </pc:sldLayoutChg>
        <pc:sldLayoutChg chg="del">
          <pc:chgData name="Madonna Courtney" userId="b3fff1e7-80a8-4f6c-a1cf-4626f9b588dc" providerId="ADAL" clId="{FFF1AB52-C532-4913-94A9-D8CCA6A74ECF}" dt="2024-09-24T17:02:09.559" v="2266" actId="47"/>
          <pc:sldLayoutMkLst>
            <pc:docMk/>
            <pc:sldMasterMk cId="296127259" sldId="2147483826"/>
            <pc:sldLayoutMk cId="3940292214" sldId="2147483830"/>
          </pc:sldLayoutMkLst>
        </pc:sldLayoutChg>
        <pc:sldLayoutChg chg="del">
          <pc:chgData name="Madonna Courtney" userId="b3fff1e7-80a8-4f6c-a1cf-4626f9b588dc" providerId="ADAL" clId="{FFF1AB52-C532-4913-94A9-D8CCA6A74ECF}" dt="2024-09-24T17:02:09.559" v="2266" actId="47"/>
          <pc:sldLayoutMkLst>
            <pc:docMk/>
            <pc:sldMasterMk cId="296127259" sldId="2147483826"/>
            <pc:sldLayoutMk cId="2805176730" sldId="2147483831"/>
          </pc:sldLayoutMkLst>
        </pc:sldLayoutChg>
        <pc:sldLayoutChg chg="del">
          <pc:chgData name="Madonna Courtney" userId="b3fff1e7-80a8-4f6c-a1cf-4626f9b588dc" providerId="ADAL" clId="{FFF1AB52-C532-4913-94A9-D8CCA6A74ECF}" dt="2024-09-24T17:02:09.559" v="2266" actId="47"/>
          <pc:sldLayoutMkLst>
            <pc:docMk/>
            <pc:sldMasterMk cId="296127259" sldId="2147483826"/>
            <pc:sldLayoutMk cId="3503683601" sldId="2147483832"/>
          </pc:sldLayoutMkLst>
        </pc:sldLayoutChg>
        <pc:sldLayoutChg chg="del">
          <pc:chgData name="Madonna Courtney" userId="b3fff1e7-80a8-4f6c-a1cf-4626f9b588dc" providerId="ADAL" clId="{FFF1AB52-C532-4913-94A9-D8CCA6A74ECF}" dt="2024-09-24T17:02:09.559" v="2266" actId="47"/>
          <pc:sldLayoutMkLst>
            <pc:docMk/>
            <pc:sldMasterMk cId="296127259" sldId="2147483826"/>
            <pc:sldLayoutMk cId="1688872025" sldId="2147483833"/>
          </pc:sldLayoutMkLst>
        </pc:sldLayoutChg>
        <pc:sldLayoutChg chg="del">
          <pc:chgData name="Madonna Courtney" userId="b3fff1e7-80a8-4f6c-a1cf-4626f9b588dc" providerId="ADAL" clId="{FFF1AB52-C532-4913-94A9-D8CCA6A74ECF}" dt="2024-09-24T17:02:09.559" v="2266" actId="47"/>
          <pc:sldLayoutMkLst>
            <pc:docMk/>
            <pc:sldMasterMk cId="296127259" sldId="2147483826"/>
            <pc:sldLayoutMk cId="2977638582" sldId="2147483834"/>
          </pc:sldLayoutMkLst>
        </pc:sldLayoutChg>
        <pc:sldLayoutChg chg="del">
          <pc:chgData name="Madonna Courtney" userId="b3fff1e7-80a8-4f6c-a1cf-4626f9b588dc" providerId="ADAL" clId="{FFF1AB52-C532-4913-94A9-D8CCA6A74ECF}" dt="2024-09-24T17:02:09.559" v="2266" actId="47"/>
          <pc:sldLayoutMkLst>
            <pc:docMk/>
            <pc:sldMasterMk cId="296127259" sldId="2147483826"/>
            <pc:sldLayoutMk cId="3042564226" sldId="2147483835"/>
          </pc:sldLayoutMkLst>
        </pc:sldLayoutChg>
        <pc:sldLayoutChg chg="del">
          <pc:chgData name="Madonna Courtney" userId="b3fff1e7-80a8-4f6c-a1cf-4626f9b588dc" providerId="ADAL" clId="{FFF1AB52-C532-4913-94A9-D8CCA6A74ECF}" dt="2024-09-24T17:02:09.559" v="2266" actId="47"/>
          <pc:sldLayoutMkLst>
            <pc:docMk/>
            <pc:sldMasterMk cId="296127259" sldId="2147483826"/>
            <pc:sldLayoutMk cId="1713175949" sldId="2147483836"/>
          </pc:sldLayoutMkLst>
        </pc:sldLayoutChg>
        <pc:sldLayoutChg chg="del">
          <pc:chgData name="Madonna Courtney" userId="b3fff1e7-80a8-4f6c-a1cf-4626f9b588dc" providerId="ADAL" clId="{FFF1AB52-C532-4913-94A9-D8CCA6A74ECF}" dt="2024-09-24T17:02:09.559" v="2266" actId="47"/>
          <pc:sldLayoutMkLst>
            <pc:docMk/>
            <pc:sldMasterMk cId="296127259" sldId="2147483826"/>
            <pc:sldLayoutMk cId="3031317600" sldId="2147483837"/>
          </pc:sldLayoutMkLst>
        </pc:sldLayoutChg>
        <pc:sldLayoutChg chg="del">
          <pc:chgData name="Madonna Courtney" userId="b3fff1e7-80a8-4f6c-a1cf-4626f9b588dc" providerId="ADAL" clId="{FFF1AB52-C532-4913-94A9-D8CCA6A74ECF}" dt="2024-09-24T17:02:09.559" v="2266" actId="47"/>
          <pc:sldLayoutMkLst>
            <pc:docMk/>
            <pc:sldMasterMk cId="296127259" sldId="2147483826"/>
            <pc:sldLayoutMk cId="1858560341" sldId="2147483838"/>
          </pc:sldLayoutMkLst>
        </pc:sldLayoutChg>
        <pc:sldLayoutChg chg="del">
          <pc:chgData name="Madonna Courtney" userId="b3fff1e7-80a8-4f6c-a1cf-4626f9b588dc" providerId="ADAL" clId="{FFF1AB52-C532-4913-94A9-D8CCA6A74ECF}" dt="2024-09-24T17:02:09.559" v="2266" actId="47"/>
          <pc:sldLayoutMkLst>
            <pc:docMk/>
            <pc:sldMasterMk cId="296127259" sldId="2147483826"/>
            <pc:sldLayoutMk cId="621459838" sldId="214748383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37840" cy="470258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3"/>
            <a:ext cx="3037840" cy="470258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6B70DF96-F2E5-48D5-902A-63F1A34E9F9F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5325" y="1171575"/>
            <a:ext cx="5619750" cy="3162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510566"/>
            <a:ext cx="5608320" cy="3690461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345"/>
            <a:ext cx="3037840" cy="470257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902345"/>
            <a:ext cx="3037840" cy="470257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1B3727B4-39DC-4F4D-8D09-F9552ECAB6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23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727B4-39DC-4F4D-8D09-F9552ECAB6A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2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727B4-39DC-4F4D-8D09-F9552ECAB6A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526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727B4-39DC-4F4D-8D09-F9552ECAB6A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728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concludes this lesson on the Roberts-Gordon product offering. If you or your team requires additional training on our products, please do not hesitate to give us a call!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727B4-39DC-4F4D-8D09-F9552ECAB6A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736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727B4-39DC-4F4D-8D09-F9552ECAB6A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668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727B4-39DC-4F4D-8D09-F9552ECAB6A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410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727B4-39DC-4F4D-8D09-F9552ECAB6A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352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727B4-39DC-4F4D-8D09-F9552ECAB6A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324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As you increase the angle, the radiant output to the occupied level decreases.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Recommended to follow these basic guidelines to ensure proper heat coverage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727B4-39DC-4F4D-8D09-F9552ECAB6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288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727B4-39DC-4F4D-8D09-F9552ECAB6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268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727B4-39DC-4F4D-8D09-F9552ECAB6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61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727B4-39DC-4F4D-8D09-F9552ECAB6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535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019E-BCC7-45A3-905E-6501A61216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6A8331-AEC2-48E1-AB0B-63827F5C2A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51954-BBF1-4965-855E-B23C62DC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ED46-8C38-47E4-9939-4CC1B6FE3464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9EFB8-658B-41C3-8EA1-F76CF195D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64920-BD78-49A4-8B3A-4F8CC8E15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ABFD-6AA6-46CA-A0B2-57B709B28E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2938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559EA-975A-4673-8A76-D0E1632D1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CA07B2-39FF-4A89-B1FB-5E4411C62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C15AC-D92C-493D-A474-F12BB90E0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ED46-8C38-47E4-9939-4CC1B6FE3464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48E00-E9CA-467B-9AC4-01600C9BF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585E8-0FD6-4D68-B439-7BA6049B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ABFD-6AA6-46CA-A0B2-57B709B28E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416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CCA24F-AF8E-4486-BC9A-21C5359475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1ACC0-DF55-4878-864F-A4451617F4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8542B-8BA2-45F3-A30E-07AA00F9A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ED46-8C38-47E4-9939-4CC1B6FE3464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2D786-2DCF-4B9F-BAE3-728FC049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459CA-36A4-45E9-9B85-409D2DBF0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ABFD-6AA6-46CA-A0B2-57B709B28E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962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2103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E17A3575-9C25-48D9-BB13-44222A7AF627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6B465-B9A5-4665-B279-F566C096EED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172200" y="4063682"/>
            <a:ext cx="5181600" cy="21031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1906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70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E17A3575-9C25-48D9-BB13-44222A7AF627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6B465-B9A5-4665-B279-F566C096EED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838200" y="4031434"/>
            <a:ext cx="10515600" cy="2070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0520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D4E70-8D00-466D-91C0-EF4904B18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12C15-246E-49BB-99FE-2EF562DB7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D7DBC-F293-482B-A8FA-6DCA5428F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37E4D-39C9-48EB-9867-090292E0D0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18E4F-6F9E-4162-A2A1-F088CBA00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0DC1A-EE67-4CCD-849A-C1F1E13E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E552-B3A8-47A3-9A9B-2E2235D315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719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BA197-8CBC-4A7A-9C11-8A25CCDF2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CF7311-8F10-40CC-90F2-F9F4DF184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3B2CB-94C8-4061-845A-D4B2DD2F5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ED46-8C38-47E4-9939-4CC1B6FE3464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754A7-B10F-4F32-8927-0BC2CB1AE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D97B5-4B5A-4709-9195-AE0440F25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ABFD-6AA6-46CA-A0B2-57B709B28E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824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66C25-3CCE-409F-8446-AB7BAAF2F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3CD50-0A70-4404-A8B7-70BE04F508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D2B7BB-E188-4806-986C-8427630B5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4B794-A98D-4306-B308-B43F0270A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ED46-8C38-47E4-9939-4CC1B6FE3464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E6D86C-FA8C-4151-9010-635C13836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D3E482-C694-466E-9298-85A69CBD6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ABFD-6AA6-46CA-A0B2-57B709B28E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331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D5BB7-A5B7-4D71-9206-1EF50CC1D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AF3A03-3916-426C-851E-2A7028C89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123F53-E166-4656-A5FF-D40CF8647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3F28AA-9C4C-4DE7-BEB0-CA850DEF85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16E936-E7AA-466A-BC06-D5B992566A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96ED3C-3174-4858-8A89-8F43E962E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ED46-8C38-47E4-9939-4CC1B6FE3464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A68911-58BE-4FF5-9C76-267371285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558CF9-6967-417D-A984-F771661B2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ABFD-6AA6-46CA-A0B2-57B709B28E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41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02A66-2F15-4767-BF2A-B03DE0D89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5D5DEC-F05E-430D-9A81-F057D38E4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37E4D-39C9-48EB-9867-090292E0D0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AB49CE-290A-46A7-A0EA-1C47B2F18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603EF1-E396-4867-9C63-339BE2620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E552-B3A8-47A3-9A9B-2E2235D315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105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C025A5-74A2-4F3B-89BC-E45A5A613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37E4D-39C9-48EB-9867-090292E0D0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8EA749-4A30-4EF2-9FC6-8AD6A29FE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7FF53-D456-43E6-A1C8-D654EA5DE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E552-B3A8-47A3-9A9B-2E2235D315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259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8009-79AF-49D3-B9CD-6BA02691B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85338-DC05-4465-A41F-C944E10F9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9D4AA7-AAD4-4A59-97B6-E0BDEEA46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25ED1-24F0-4EA0-A020-0EBFEC452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ED46-8C38-47E4-9939-4CC1B6FE3464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448EF-1B00-45C7-A3FB-CBA3C91AA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A4279E-DF4B-4D49-853C-16C4882F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ABFD-6AA6-46CA-A0B2-57B709B28E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555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E68F3-C759-4E5A-B06B-55E0FC495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CFEF46-D1DA-46EA-942D-427BB222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B4AD8-46A3-4710-BE5E-BC8F7E178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60A5A2-4186-4E75-B1E0-76EDDFE72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ED46-8C38-47E4-9939-4CC1B6FE3464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31FC22-72C8-442C-8804-22E1DB9FA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FAC240-C642-492A-A8CC-6110F0D4E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ABFD-6AA6-46CA-A0B2-57B709B28E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226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0E06CD-2D4E-4A10-A3A0-F6590ED0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22882-7F32-43C4-9840-5B71F628D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CF361-EB82-490A-9B3D-23900B71A5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FED46-8C38-47E4-9939-4CC1B6FE3464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FC2F7-998D-4A22-85B7-42C953CF83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DA83D-146B-4332-A895-EC6516B228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4ABFD-6AA6-46CA-A0B2-57B709B28E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40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1.tif"/><Relationship Id="rId5" Type="http://schemas.openxmlformats.org/officeDocument/2006/relationships/image" Target="../media/image20.jpg"/><Relationship Id="rId10" Type="http://schemas.openxmlformats.org/officeDocument/2006/relationships/image" Target="../media/image25.pn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Dan.Schindler@rg-inc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9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0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8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2F9683A4-EA27-84B1-70D8-C54FDA9E8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068" y="0"/>
            <a:ext cx="12435068" cy="8290045"/>
          </a:xfr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15C98F42-C9F7-4025-8CBD-CB454C0BCA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85" y="3089377"/>
            <a:ext cx="9009444" cy="24813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A42C1B-D26D-6F29-E0BE-7DACDF591501}"/>
              </a:ext>
            </a:extLst>
          </p:cNvPr>
          <p:cNvSpPr txBox="1"/>
          <p:nvPr/>
        </p:nvSpPr>
        <p:spPr>
          <a:xfrm>
            <a:off x="265185" y="5962965"/>
            <a:ext cx="10683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2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Gas High Intensity Infrared Patio Heaters</a:t>
            </a:r>
          </a:p>
        </p:txBody>
      </p:sp>
    </p:spTree>
    <p:extLst>
      <p:ext uri="{BB962C8B-B14F-4D97-AF65-F5344CB8AC3E}">
        <p14:creationId xmlns:p14="http://schemas.microsoft.com/office/powerpoint/2010/main" val="367654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A28AA74-07C1-441C-AFDB-3FEA62C3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963308-B103-49F6-1388-A2C77F39F072}"/>
              </a:ext>
            </a:extLst>
          </p:cNvPr>
          <p:cNvSpPr txBox="1">
            <a:spLocks/>
          </p:cNvSpPr>
          <p:nvPr/>
        </p:nvSpPr>
        <p:spPr>
          <a:xfrm>
            <a:off x="706148" y="0"/>
            <a:ext cx="3365097" cy="7780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pPr marL="0" marR="0" lvl="0" indent="0" algn="ctr" defTabSz="914400" fontAlgn="auto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Applications</a:t>
            </a:r>
          </a:p>
        </p:txBody>
      </p:sp>
      <p:pic>
        <p:nvPicPr>
          <p:cNvPr id="12" name="Picture 11" descr="A person sitting in a chair&#10;&#10;Description automatically generated">
            <a:extLst>
              <a:ext uri="{FF2B5EF4-FFF2-40B4-BE49-F238E27FC236}">
                <a16:creationId xmlns:a16="http://schemas.microsoft.com/office/drawing/2014/main" id="{91753024-8793-7CBF-7772-E40B451081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1" r="16555" b="-3"/>
          <a:stretch/>
        </p:blipFill>
        <p:spPr>
          <a:xfrm>
            <a:off x="4662597" y="-2"/>
            <a:ext cx="2376092" cy="2228759"/>
          </a:xfrm>
          <a:prstGeom prst="rect">
            <a:avLst/>
          </a:prstGeom>
        </p:spPr>
      </p:pic>
      <p:pic>
        <p:nvPicPr>
          <p:cNvPr id="10" name="Picture 9" descr="A heater on a porch&#10;&#10;Description automatically generated">
            <a:extLst>
              <a:ext uri="{FF2B5EF4-FFF2-40B4-BE49-F238E27FC236}">
                <a16:creationId xmlns:a16="http://schemas.microsoft.com/office/drawing/2014/main" id="{D32CBD4E-A67A-C531-F95C-AB3CF5B539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4" r="8433" b="-3"/>
          <a:stretch/>
        </p:blipFill>
        <p:spPr>
          <a:xfrm>
            <a:off x="7233039" y="-2446"/>
            <a:ext cx="2376092" cy="2228759"/>
          </a:xfrm>
          <a:prstGeom prst="rect">
            <a:avLst/>
          </a:prstGeom>
        </p:spPr>
      </p:pic>
      <p:pic>
        <p:nvPicPr>
          <p:cNvPr id="14" name="Picture 13" descr="A group of people sitting at tables outside&#10;&#10;Description automatically generated">
            <a:extLst>
              <a:ext uri="{FF2B5EF4-FFF2-40B4-BE49-F238E27FC236}">
                <a16:creationId xmlns:a16="http://schemas.microsoft.com/office/drawing/2014/main" id="{F09B5B71-9410-95E5-D2E8-D207C6CF24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1" r="1360" b="4"/>
          <a:stretch/>
        </p:blipFill>
        <p:spPr>
          <a:xfrm>
            <a:off x="9803480" y="-10223"/>
            <a:ext cx="2376092" cy="2228759"/>
          </a:xfrm>
          <a:prstGeom prst="rect">
            <a:avLst/>
          </a:prstGeom>
        </p:spPr>
      </p:pic>
      <p:pic>
        <p:nvPicPr>
          <p:cNvPr id="8" name="Picture 7" descr="A patio with a couch and a coffee table&#10;&#10;Description automatically generated">
            <a:extLst>
              <a:ext uri="{FF2B5EF4-FFF2-40B4-BE49-F238E27FC236}">
                <a16:creationId xmlns:a16="http://schemas.microsoft.com/office/drawing/2014/main" id="{AED8E261-1455-5FB0-C52E-F3985CCACD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1" b="24521"/>
          <a:stretch/>
        </p:blipFill>
        <p:spPr>
          <a:xfrm>
            <a:off x="4657342" y="2400151"/>
            <a:ext cx="3330225" cy="2057368"/>
          </a:xfrm>
          <a:prstGeom prst="rect">
            <a:avLst/>
          </a:prstGeom>
        </p:spPr>
      </p:pic>
      <p:pic>
        <p:nvPicPr>
          <p:cNvPr id="6" name="Picture 5" descr="A wooden house with a table and chairs&#10;&#10;Description automatically generated">
            <a:extLst>
              <a:ext uri="{FF2B5EF4-FFF2-40B4-BE49-F238E27FC236}">
                <a16:creationId xmlns:a16="http://schemas.microsoft.com/office/drawing/2014/main" id="{06F460BE-D92F-E093-2804-50DC1F2118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" r="-5" b="808"/>
          <a:stretch/>
        </p:blipFill>
        <p:spPr>
          <a:xfrm>
            <a:off x="4653627" y="4628909"/>
            <a:ext cx="3324552" cy="2229090"/>
          </a:xfrm>
          <a:prstGeom prst="rect">
            <a:avLst/>
          </a:prstGeom>
        </p:spPr>
      </p:pic>
      <p:pic>
        <p:nvPicPr>
          <p:cNvPr id="16" name="Picture 15" descr="A group of people sitting at a bar&#10;&#10;Description automatically generated">
            <a:extLst>
              <a:ext uri="{FF2B5EF4-FFF2-40B4-BE49-F238E27FC236}">
                <a16:creationId xmlns:a16="http://schemas.microsoft.com/office/drawing/2014/main" id="{C5073081-B663-51BA-A380-7BB2F93BFE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1" r="-1" b="4674"/>
          <a:stretch/>
        </p:blipFill>
        <p:spPr>
          <a:xfrm>
            <a:off x="8183036" y="2400151"/>
            <a:ext cx="3996536" cy="4457850"/>
          </a:xfrm>
          <a:prstGeom prst="rect">
            <a:avLst/>
          </a:prstGeom>
        </p:spPr>
      </p:pic>
      <p:pic>
        <p:nvPicPr>
          <p:cNvPr id="18" name="Picture 17" descr="A logo of a house and a person sitting in a chair&#10;&#10;Description automatically generated">
            <a:extLst>
              <a:ext uri="{FF2B5EF4-FFF2-40B4-BE49-F238E27FC236}">
                <a16:creationId xmlns:a16="http://schemas.microsoft.com/office/drawing/2014/main" id="{2161A921-A434-AE76-F173-9C84DEA78B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93" y="863930"/>
            <a:ext cx="3324552" cy="22886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EAA4E8-4DB9-7AED-D425-5C75EF81F6C4}"/>
              </a:ext>
            </a:extLst>
          </p:cNvPr>
          <p:cNvSpPr txBox="1"/>
          <p:nvPr/>
        </p:nvSpPr>
        <p:spPr>
          <a:xfrm>
            <a:off x="1280344" y="3397802"/>
            <a:ext cx="2216703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Hospitality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Patios/Decks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Residential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Driving Ranges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Garages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Workshops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Restaurants</a:t>
            </a:r>
          </a:p>
        </p:txBody>
      </p:sp>
    </p:spTree>
    <p:extLst>
      <p:ext uri="{BB962C8B-B14F-4D97-AF65-F5344CB8AC3E}">
        <p14:creationId xmlns:p14="http://schemas.microsoft.com/office/powerpoint/2010/main" val="87313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B445C9-9254-6773-9057-28C909E8C418}"/>
              </a:ext>
            </a:extLst>
          </p:cNvPr>
          <p:cNvSpPr txBox="1">
            <a:spLocks/>
          </p:cNvSpPr>
          <p:nvPr/>
        </p:nvSpPr>
        <p:spPr>
          <a:xfrm>
            <a:off x="4428022" y="333726"/>
            <a:ext cx="3335956" cy="5546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Accessories</a:t>
            </a:r>
          </a:p>
        </p:txBody>
      </p:sp>
      <p:pic>
        <p:nvPicPr>
          <p:cNvPr id="3" name="Picture 2" descr="A black device with red lights&#10;&#10;Description automatically generated">
            <a:extLst>
              <a:ext uri="{FF2B5EF4-FFF2-40B4-BE49-F238E27FC236}">
                <a16:creationId xmlns:a16="http://schemas.microsoft.com/office/drawing/2014/main" id="{A6CB2F5E-CA36-0907-7B9B-371A841CD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69" y="1888424"/>
            <a:ext cx="5272492" cy="3233554"/>
          </a:xfrm>
          <a:prstGeom prst="rect">
            <a:avLst/>
          </a:prstGeom>
        </p:spPr>
      </p:pic>
      <p:pic>
        <p:nvPicPr>
          <p:cNvPr id="6" name="Picture 5" descr="A black rectangular object with a red stripe&#10;&#10;Description automatically generated">
            <a:extLst>
              <a:ext uri="{FF2B5EF4-FFF2-40B4-BE49-F238E27FC236}">
                <a16:creationId xmlns:a16="http://schemas.microsoft.com/office/drawing/2014/main" id="{EABB8E57-BCDA-C09D-0AD7-CBD5A53171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066" y="1960894"/>
            <a:ext cx="5154325" cy="31610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60D008-C64B-F796-637C-F214240BD7CD}"/>
              </a:ext>
            </a:extLst>
          </p:cNvPr>
          <p:cNvSpPr txBox="1"/>
          <p:nvPr/>
        </p:nvSpPr>
        <p:spPr>
          <a:xfrm>
            <a:off x="1543742" y="5014108"/>
            <a:ext cx="382383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Reduces clearances as low as 10” above heater for applications with limited overhead space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826874-EA13-D03C-268C-02AFB1D6CFCD}"/>
              </a:ext>
            </a:extLst>
          </p:cNvPr>
          <p:cNvSpPr txBox="1"/>
          <p:nvPr/>
        </p:nvSpPr>
        <p:spPr>
          <a:xfrm>
            <a:off x="7051393" y="5011625"/>
            <a:ext cx="43647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For wall or ceiling mounting at varying angles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41A242-97C4-6071-0888-E09CAA98D260}"/>
              </a:ext>
            </a:extLst>
          </p:cNvPr>
          <p:cNvSpPr txBox="1"/>
          <p:nvPr/>
        </p:nvSpPr>
        <p:spPr>
          <a:xfrm>
            <a:off x="2558058" y="1226853"/>
            <a:ext cx="17952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/>
              <a:t>Heat Shield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6DEFDC-5A2B-2558-A100-7FF7D454C52F}"/>
              </a:ext>
            </a:extLst>
          </p:cNvPr>
          <p:cNvSpPr txBox="1"/>
          <p:nvPr/>
        </p:nvSpPr>
        <p:spPr>
          <a:xfrm>
            <a:off x="7929177" y="1226853"/>
            <a:ext cx="260918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u="sng" dirty="0"/>
              <a:t>Mounting Bracket</a:t>
            </a:r>
          </a:p>
        </p:txBody>
      </p:sp>
    </p:spTree>
    <p:extLst>
      <p:ext uri="{BB962C8B-B14F-4D97-AF65-F5344CB8AC3E}">
        <p14:creationId xmlns:p14="http://schemas.microsoft.com/office/powerpoint/2010/main" val="179787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B445C9-9254-6773-9057-28C909E8C418}"/>
              </a:ext>
            </a:extLst>
          </p:cNvPr>
          <p:cNvSpPr txBox="1">
            <a:spLocks/>
          </p:cNvSpPr>
          <p:nvPr/>
        </p:nvSpPr>
        <p:spPr>
          <a:xfrm>
            <a:off x="4836478" y="309975"/>
            <a:ext cx="2519043" cy="5546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41A242-97C4-6071-0888-E09CAA98D260}"/>
              </a:ext>
            </a:extLst>
          </p:cNvPr>
          <p:cNvSpPr txBox="1"/>
          <p:nvPr/>
        </p:nvSpPr>
        <p:spPr>
          <a:xfrm>
            <a:off x="1323024" y="1230548"/>
            <a:ext cx="37002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/>
              <a:t>Two-Stage Remote Control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6DEFDC-5A2B-2558-A100-7FF7D454C52F}"/>
              </a:ext>
            </a:extLst>
          </p:cNvPr>
          <p:cNvSpPr txBox="1"/>
          <p:nvPr/>
        </p:nvSpPr>
        <p:spPr>
          <a:xfrm>
            <a:off x="7929177" y="1226853"/>
            <a:ext cx="209359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u="sng" dirty="0"/>
              <a:t>Control Switch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4E35CD-79C1-94E2-8EE5-4F70D4EDE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0834" y="1904867"/>
            <a:ext cx="4978830" cy="30482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E2A209-B8C9-73DD-C096-1482F8346F08}"/>
              </a:ext>
            </a:extLst>
          </p:cNvPr>
          <p:cNvSpPr txBox="1"/>
          <p:nvPr/>
        </p:nvSpPr>
        <p:spPr>
          <a:xfrm>
            <a:off x="739329" y="5242732"/>
            <a:ext cx="48559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One per heater controls multiple heaters</a:t>
            </a:r>
          </a:p>
          <a:p>
            <a:pPr algn="ctr"/>
            <a:r>
              <a:rPr lang="en-US" sz="2200" dirty="0"/>
              <a:t>(Wireless included on select models)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23DC48-7DB3-1FCF-91BD-25EB6A87E51A}"/>
              </a:ext>
            </a:extLst>
          </p:cNvPr>
          <p:cNvSpPr txBox="1"/>
          <p:nvPr/>
        </p:nvSpPr>
        <p:spPr>
          <a:xfrm>
            <a:off x="6630834" y="5242731"/>
            <a:ext cx="49788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For individual or zone control using three-position switch or thermostat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16264F-521A-21E6-8DE1-16F3CC96AF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7698" y="1904867"/>
            <a:ext cx="1950889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96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14575"/>
            <a:ext cx="8146189" cy="454342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  <a:latin typeface="HelveticaNeueLT Std"/>
              </a:rPr>
              <a:t>Thank you!</a:t>
            </a:r>
            <a:br>
              <a:rPr lang="en-US" sz="4400" b="1" dirty="0">
                <a:solidFill>
                  <a:srgbClr val="C00000"/>
                </a:solidFill>
                <a:latin typeface="HelveticaNeueLT Std"/>
              </a:rPr>
            </a:br>
            <a:r>
              <a:rPr lang="en-US" sz="4000" dirty="0">
                <a:latin typeface="HelveticaNeueLT Std"/>
              </a:rPr>
              <a:t>Dan Schindler</a:t>
            </a:r>
            <a:br>
              <a:rPr lang="en-US" sz="4000" dirty="0">
                <a:latin typeface="HelveticaNeueLT Std"/>
              </a:rPr>
            </a:br>
            <a:r>
              <a:rPr lang="en-US" sz="4000" dirty="0">
                <a:latin typeface="HelveticaNeueLT Std"/>
              </a:rPr>
              <a:t>Market Development Manager</a:t>
            </a:r>
            <a:br>
              <a:rPr lang="en-US" sz="4000" dirty="0">
                <a:latin typeface="HelveticaNeueLT Std"/>
              </a:rPr>
            </a:br>
            <a:r>
              <a:rPr lang="en-US" sz="4000" dirty="0">
                <a:solidFill>
                  <a:srgbClr val="C00000"/>
                </a:solidFill>
                <a:latin typeface="HelveticaNeueLT St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Dan.Schindler@rg-inc.com</a:t>
            </a:r>
            <a:br>
              <a:rPr lang="en-US" sz="4000" dirty="0">
                <a:latin typeface="HelveticaNeueLT Std"/>
              </a:rPr>
            </a:br>
            <a:r>
              <a:rPr lang="en-US" sz="4000" dirty="0">
                <a:latin typeface="HelveticaNeueLT Std"/>
              </a:rPr>
              <a:t>716.551.7910</a:t>
            </a:r>
            <a:br>
              <a:rPr lang="en-US" sz="4400" dirty="0">
                <a:latin typeface="HelveticaNeueLT Std" panose="020B0804020202020204" pitchFamily="34" charset="0"/>
              </a:rPr>
            </a:br>
            <a:br>
              <a:rPr lang="en-US" sz="4400" dirty="0">
                <a:latin typeface="HelveticaNeueLT Std" panose="020B0804020202020204" pitchFamily="34" charset="0"/>
              </a:rPr>
            </a:br>
            <a:endParaRPr lang="en-US" sz="3600" dirty="0">
              <a:solidFill>
                <a:srgbClr val="C00000"/>
              </a:solidFill>
              <a:highlight>
                <a:srgbClr val="FFFF00"/>
              </a:highlight>
              <a:latin typeface="HelveticaNeueLT Std"/>
            </a:endParaRPr>
          </a:p>
        </p:txBody>
      </p:sp>
    </p:spTree>
    <p:extLst>
      <p:ext uri="{BB962C8B-B14F-4D97-AF65-F5344CB8AC3E}">
        <p14:creationId xmlns:p14="http://schemas.microsoft.com/office/powerpoint/2010/main" val="180293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B445C9-9254-6773-9057-28C909E8C418}"/>
              </a:ext>
            </a:extLst>
          </p:cNvPr>
          <p:cNvSpPr txBox="1">
            <a:spLocks/>
          </p:cNvSpPr>
          <p:nvPr/>
        </p:nvSpPr>
        <p:spPr>
          <a:xfrm>
            <a:off x="162791" y="842760"/>
            <a:ext cx="3616904" cy="555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GGE Benefits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42AEDD-56B4-944C-DB29-943256BA14F0}"/>
              </a:ext>
            </a:extLst>
          </p:cNvPr>
          <p:cNvSpPr txBox="1"/>
          <p:nvPr/>
        </p:nvSpPr>
        <p:spPr>
          <a:xfrm>
            <a:off x="162791" y="1397823"/>
            <a:ext cx="699803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Long-lasting performance – </a:t>
            </a:r>
            <a:r>
              <a:rPr lang="en-US" sz="2200" dirty="0"/>
              <a:t>withstands extreme rain, snow, </a:t>
            </a:r>
            <a:r>
              <a:rPr lang="en-US" sz="2200" b="1" i="1" dirty="0">
                <a:solidFill>
                  <a:srgbClr val="C00000"/>
                </a:solidFill>
              </a:rPr>
              <a:t>even winds up to 40 mph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Gentle uniform comfort – </a:t>
            </a:r>
            <a:r>
              <a:rPr lang="en-US" sz="2200" dirty="0"/>
              <a:t>spreads heat evenly and provides a </a:t>
            </a:r>
            <a:r>
              <a:rPr lang="en-US" sz="2200" b="1" i="1" dirty="0">
                <a:solidFill>
                  <a:srgbClr val="C00000"/>
                </a:solidFill>
              </a:rPr>
              <a:t>soft red glow of infrared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Lower energy costs – </a:t>
            </a:r>
            <a:r>
              <a:rPr lang="en-US" sz="2200" dirty="0"/>
              <a:t>saves energy by heating people, floors and objects, </a:t>
            </a:r>
            <a:r>
              <a:rPr lang="en-US" sz="2200" b="1" i="1" dirty="0">
                <a:solidFill>
                  <a:srgbClr val="C00000"/>
                </a:solidFill>
              </a:rPr>
              <a:t>not the air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Expanded outdoor seating capacity – </a:t>
            </a:r>
            <a:r>
              <a:rPr lang="en-US" sz="2200" dirty="0"/>
              <a:t>more patrons means </a:t>
            </a:r>
            <a:r>
              <a:rPr lang="en-US" sz="2200" b="1" i="1" dirty="0">
                <a:solidFill>
                  <a:srgbClr val="C00000"/>
                </a:solidFill>
              </a:rPr>
              <a:t>more revenue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Saves valuable floor space – </a:t>
            </a:r>
            <a:r>
              <a:rPr lang="en-US" sz="2200" b="1" i="1" dirty="0">
                <a:solidFill>
                  <a:srgbClr val="C00000"/>
                </a:solidFill>
              </a:rPr>
              <a:t>ceiling or wall mounted </a:t>
            </a:r>
            <a:r>
              <a:rPr lang="en-US" sz="2200" dirty="0"/>
              <a:t>under awnings, patios, and covered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Quiet operation – </a:t>
            </a:r>
            <a:r>
              <a:rPr lang="en-US" sz="2200" b="1" i="1" dirty="0">
                <a:solidFill>
                  <a:srgbClr val="C00000"/>
                </a:solidFill>
              </a:rPr>
              <a:t>no running fan </a:t>
            </a:r>
            <a:r>
              <a:rPr lang="en-US" sz="2200" dirty="0"/>
              <a:t>to interfere with guest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Environmentally-conscious – </a:t>
            </a:r>
            <a:r>
              <a:rPr lang="en-US" sz="2200" b="1" i="1" dirty="0">
                <a:solidFill>
                  <a:srgbClr val="C00000"/>
                </a:solidFill>
              </a:rPr>
              <a:t>NOx emission levels as low </a:t>
            </a:r>
            <a:r>
              <a:rPr lang="en-US" sz="2200" dirty="0"/>
              <a:t>as 15 parts per million adjusted for 3% O2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BD6425-31DE-8F62-F5B6-3AFF8C0A0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645" y="0"/>
            <a:ext cx="6401355" cy="6852498"/>
          </a:xfrm>
          <a:prstGeom prst="rect">
            <a:avLst/>
          </a:prstGeom>
        </p:spPr>
      </p:pic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A2E569B-DBC0-D4BC-99C1-AFB732714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695" y="698852"/>
            <a:ext cx="2349378" cy="69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0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86E6BC88-CAEF-CF97-38DE-A0E727756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1787" y="625825"/>
            <a:ext cx="4736333" cy="65093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US" altLang="en-US" sz="2200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Attractive, sleek design complements outdoor or indoor decor</a:t>
            </a:r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FA776BF4-23B5-36E2-B249-3BAA504A5EFC}"/>
              </a:ext>
            </a:extLst>
          </p:cNvPr>
          <p:cNvCxnSpPr>
            <a:cxnSpLocks/>
          </p:cNvCxnSpPr>
          <p:nvPr/>
        </p:nvCxnSpPr>
        <p:spPr>
          <a:xfrm rot="5400000">
            <a:off x="778607" y="2106367"/>
            <a:ext cx="2963115" cy="518573"/>
          </a:xfrm>
          <a:prstGeom prst="bentConnector3">
            <a:avLst>
              <a:gd name="adj1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20F98782-2509-489F-9FDC-9C937B10BB28}"/>
              </a:ext>
            </a:extLst>
          </p:cNvPr>
          <p:cNvSpPr/>
          <p:nvPr/>
        </p:nvSpPr>
        <p:spPr>
          <a:xfrm>
            <a:off x="7727286" y="1174061"/>
            <a:ext cx="92583" cy="908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ECD5874-9FB0-4E78-DFAD-93A7A45AFC59}"/>
              </a:ext>
            </a:extLst>
          </p:cNvPr>
          <p:cNvSpPr/>
          <p:nvPr/>
        </p:nvSpPr>
        <p:spPr>
          <a:xfrm>
            <a:off x="1954585" y="3854512"/>
            <a:ext cx="92583" cy="908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E1339D91-5CED-1B7D-E5FC-73015743960F}"/>
              </a:ext>
            </a:extLst>
          </p:cNvPr>
          <p:cNvCxnSpPr>
            <a:cxnSpLocks/>
          </p:cNvCxnSpPr>
          <p:nvPr/>
        </p:nvCxnSpPr>
        <p:spPr>
          <a:xfrm rot="16200000" flipH="1">
            <a:off x="7352182" y="776489"/>
            <a:ext cx="436067" cy="422475"/>
          </a:xfrm>
          <a:prstGeom prst="bentConnector3">
            <a:avLst>
              <a:gd name="adj1" fmla="val 2222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Rectangle 3">
            <a:extLst>
              <a:ext uri="{FF2B5EF4-FFF2-40B4-BE49-F238E27FC236}">
                <a16:creationId xmlns:a16="http://schemas.microsoft.com/office/drawing/2014/main" id="{3B44A9D4-BA0C-9D64-6BF7-CB6595870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0488" y="4636080"/>
            <a:ext cx="3078410" cy="7210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US" altLang="en-US" sz="2200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efficiency, black tinted ceramic glass protects burner and helps improve performance</a:t>
            </a:r>
          </a:p>
        </p:txBody>
      </p:sp>
      <p:sp>
        <p:nvSpPr>
          <p:cNvPr id="64" name="Rectangle 3">
            <a:extLst>
              <a:ext uri="{FF2B5EF4-FFF2-40B4-BE49-F238E27FC236}">
                <a16:creationId xmlns:a16="http://schemas.microsoft.com/office/drawing/2014/main" id="{6A0BA0C0-2529-235B-2A73-2C6E7139D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4257" y="3296936"/>
            <a:ext cx="3416128" cy="111515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US" altLang="en-US" sz="2200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Durable, weather resistant construction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200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Zinc plated materials with 3 mil black high temperature powder coat finish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A66240-9FF0-EC0F-4CAA-844BD126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577" y="1381760"/>
            <a:ext cx="3167696" cy="675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E220A8-90D5-9130-A30F-2DCC8460C6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87" t="16416" r="5282" b="16952"/>
          <a:stretch/>
        </p:blipFill>
        <p:spPr>
          <a:xfrm>
            <a:off x="172074" y="4093015"/>
            <a:ext cx="3657607" cy="165463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6B445C9-9254-6773-9057-28C909E8C418}"/>
              </a:ext>
            </a:extLst>
          </p:cNvPr>
          <p:cNvSpPr txBox="1">
            <a:spLocks/>
          </p:cNvSpPr>
          <p:nvPr/>
        </p:nvSpPr>
        <p:spPr>
          <a:xfrm>
            <a:off x="234797" y="238211"/>
            <a:ext cx="3790937" cy="555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GGE Features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06023C-1689-FA9C-9129-C8C1CABA596C}"/>
              </a:ext>
            </a:extLst>
          </p:cNvPr>
          <p:cNvSpPr txBox="1"/>
          <p:nvPr/>
        </p:nvSpPr>
        <p:spPr>
          <a:xfrm>
            <a:off x="8999722" y="626530"/>
            <a:ext cx="2957481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Btu/h inputs (High/Low)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35,000 (24,000) or 50,000 (34,000) Available in NG or LP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Indoor/outdoor rated</a:t>
            </a:r>
          </a:p>
        </p:txBody>
      </p:sp>
      <p:pic>
        <p:nvPicPr>
          <p:cNvPr id="9" name="Picture 8" descr="A black rectangular object with a red light&#10;&#10;Description automatically generated">
            <a:extLst>
              <a:ext uri="{FF2B5EF4-FFF2-40B4-BE49-F238E27FC236}">
                <a16:creationId xmlns:a16="http://schemas.microsoft.com/office/drawing/2014/main" id="{8FDC4A81-29DF-E110-E266-F6ABDF5015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56" y="1142373"/>
            <a:ext cx="3534327" cy="214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0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B445C9-9254-6773-9057-28C909E8C418}"/>
              </a:ext>
            </a:extLst>
          </p:cNvPr>
          <p:cNvSpPr txBox="1">
            <a:spLocks/>
          </p:cNvSpPr>
          <p:nvPr/>
        </p:nvSpPr>
        <p:spPr>
          <a:xfrm>
            <a:off x="8017969" y="559485"/>
            <a:ext cx="3914404" cy="555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Features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42AEDD-56B4-944C-DB29-943256BA14F0}"/>
              </a:ext>
            </a:extLst>
          </p:cNvPr>
          <p:cNvSpPr txBox="1"/>
          <p:nvPr/>
        </p:nvSpPr>
        <p:spPr>
          <a:xfrm>
            <a:off x="8017969" y="1114548"/>
            <a:ext cx="391440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Single (with factory-supplied jumper wire) or two-stage operation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Potted (water resistant) direct spark ignition module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3-year warranty on burner assembly/1-year on controls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Horizontal or angle mounting up to 60°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CSA design certified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7514F2-3676-9070-4A08-D6E95972B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35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11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B445C9-9254-6773-9057-28C909E8C418}"/>
              </a:ext>
            </a:extLst>
          </p:cNvPr>
          <p:cNvSpPr txBox="1">
            <a:spLocks/>
          </p:cNvSpPr>
          <p:nvPr/>
        </p:nvSpPr>
        <p:spPr>
          <a:xfrm>
            <a:off x="3689515" y="491412"/>
            <a:ext cx="4812970" cy="555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Competitive Edge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42AEDD-56B4-944C-DB29-943256BA14F0}"/>
              </a:ext>
            </a:extLst>
          </p:cNvPr>
          <p:cNvSpPr txBox="1"/>
          <p:nvPr/>
        </p:nvSpPr>
        <p:spPr>
          <a:xfrm>
            <a:off x="1674916" y="4265565"/>
            <a:ext cx="42864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Competitor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Installation at 58° angle limits flexibility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Flames not totally enclosed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Flame outside heater is potential safety issue if heater mounted too close to combustibles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8753C0-90AD-2BAA-FAEB-47A511668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4806" y="958572"/>
            <a:ext cx="9382388" cy="33901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B25159-FE3D-56E0-2A19-A44B0AED3A89}"/>
              </a:ext>
            </a:extLst>
          </p:cNvPr>
          <p:cNvSpPr txBox="1"/>
          <p:nvPr/>
        </p:nvSpPr>
        <p:spPr>
          <a:xfrm>
            <a:off x="6500697" y="4270341"/>
            <a:ext cx="428649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GORDONGLO™ Elite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Burner design helps prevents heat rollout during harsh wind conditions, helping eliminate exposed flames outside heater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Even when mounted at a 60° angle, burner flame is enclosed</a:t>
            </a:r>
          </a:p>
        </p:txBody>
      </p:sp>
    </p:spTree>
    <p:extLst>
      <p:ext uri="{BB962C8B-B14F-4D97-AF65-F5344CB8AC3E}">
        <p14:creationId xmlns:p14="http://schemas.microsoft.com/office/powerpoint/2010/main" val="442765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B445C9-9254-6773-9057-28C909E8C418}"/>
              </a:ext>
            </a:extLst>
          </p:cNvPr>
          <p:cNvSpPr txBox="1">
            <a:spLocks/>
          </p:cNvSpPr>
          <p:nvPr/>
        </p:nvSpPr>
        <p:spPr>
          <a:xfrm>
            <a:off x="3832831" y="403509"/>
            <a:ext cx="5335732" cy="555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GGE vs. Competitor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42AEDD-56B4-944C-DB29-943256BA14F0}"/>
              </a:ext>
            </a:extLst>
          </p:cNvPr>
          <p:cNvSpPr txBox="1"/>
          <p:nvPr/>
        </p:nvSpPr>
        <p:spPr>
          <a:xfrm>
            <a:off x="6632822" y="3999889"/>
            <a:ext cx="42864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Competitor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 MPH wind resistance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Must be protected from rain when installed outdoors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45° angle mounting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Single-stage operation only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B25159-FE3D-56E0-2A19-A44B0AED3A89}"/>
              </a:ext>
            </a:extLst>
          </p:cNvPr>
          <p:cNvSpPr txBox="1"/>
          <p:nvPr/>
        </p:nvSpPr>
        <p:spPr>
          <a:xfrm>
            <a:off x="1689580" y="3999889"/>
            <a:ext cx="42864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GORDONGLO™ Elite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Withstands winds up to 40 MPH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be installed outside without protection and completely exposed to the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be installed at 0°, 15°, 30°, 45°, 60° allowing maximum flexibility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Two-stage </a:t>
            </a:r>
            <a:r>
              <a:rPr lang="en-US"/>
              <a:t>operation standard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6226AE-C0E3-3E0A-F9FF-87FB728FF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835" y="1497296"/>
            <a:ext cx="3535986" cy="2145978"/>
          </a:xfrm>
          <a:prstGeom prst="rect">
            <a:avLst/>
          </a:prstGeom>
        </p:spPr>
      </p:pic>
      <p:pic>
        <p:nvPicPr>
          <p:cNvPr id="9" name="Picture 8" descr="A close-up of a digital clock&#10;&#10;Description automatically generated">
            <a:extLst>
              <a:ext uri="{FF2B5EF4-FFF2-40B4-BE49-F238E27FC236}">
                <a16:creationId xmlns:a16="http://schemas.microsoft.com/office/drawing/2014/main" id="{B9915CDF-4668-DCB9-E0B3-E6358F25D4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151" y="1497297"/>
            <a:ext cx="4317028" cy="230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3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0CE44-65FD-CEF0-BDC5-F43A5F0B91F9}"/>
              </a:ext>
            </a:extLst>
          </p:cNvPr>
          <p:cNvSpPr txBox="1">
            <a:spLocks/>
          </p:cNvSpPr>
          <p:nvPr/>
        </p:nvSpPr>
        <p:spPr>
          <a:xfrm>
            <a:off x="1122068" y="221604"/>
            <a:ext cx="10240588" cy="555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Layout Considerations (Approx. Heat Coverage)</a:t>
            </a:r>
          </a:p>
        </p:txBody>
      </p:sp>
      <p:pic>
        <p:nvPicPr>
          <p:cNvPr id="10" name="Picture 9" descr="A drawing of a table&#10;&#10;Description automatically generated">
            <a:extLst>
              <a:ext uri="{FF2B5EF4-FFF2-40B4-BE49-F238E27FC236}">
                <a16:creationId xmlns:a16="http://schemas.microsoft.com/office/drawing/2014/main" id="{FD32F07B-138B-D140-6B01-2C662BAC5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57"/>
          <a:stretch/>
        </p:blipFill>
        <p:spPr>
          <a:xfrm>
            <a:off x="316969" y="3171234"/>
            <a:ext cx="5925393" cy="26242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4BCDC8-31AA-4D7B-D0AA-265A14C2A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2681" y="3171234"/>
            <a:ext cx="5129754" cy="26883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7DC698-15E0-C6A1-52B0-53A28555C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512" y="790548"/>
            <a:ext cx="9929700" cy="236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9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8237F1-2AB8-9E49-6D4F-938A51083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464" y="3968417"/>
            <a:ext cx="9133070" cy="22633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963308-B103-49F6-1388-A2C77F39F072}"/>
              </a:ext>
            </a:extLst>
          </p:cNvPr>
          <p:cNvSpPr txBox="1">
            <a:spLocks/>
          </p:cNvSpPr>
          <p:nvPr/>
        </p:nvSpPr>
        <p:spPr>
          <a:xfrm>
            <a:off x="1764398" y="253684"/>
            <a:ext cx="8663199" cy="555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Layout Considerations (Heater Spacing)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B963D2-A9D2-620A-7C21-C950EB970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099" y="808747"/>
            <a:ext cx="8851798" cy="294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1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3308-B103-49F6-1388-A2C77F39F072}"/>
              </a:ext>
            </a:extLst>
          </p:cNvPr>
          <p:cNvSpPr txBox="1">
            <a:spLocks/>
          </p:cNvSpPr>
          <p:nvPr/>
        </p:nvSpPr>
        <p:spPr>
          <a:xfrm>
            <a:off x="4258748" y="253684"/>
            <a:ext cx="3674500" cy="555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Layout Example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BD5F72-186D-AF1D-7C03-7D97427A2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262" y="678530"/>
            <a:ext cx="8074971" cy="60089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B099ED-0ED7-C246-5432-7D2865C2136B}"/>
              </a:ext>
            </a:extLst>
          </p:cNvPr>
          <p:cNvSpPr txBox="1"/>
          <p:nvPr/>
        </p:nvSpPr>
        <p:spPr>
          <a:xfrm>
            <a:off x="8099909" y="2228671"/>
            <a:ext cx="37876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GORDONGLO™ Elite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layout shows how nine heaters (the black rectangles) can heat an entire outdoor patio.</a:t>
            </a:r>
          </a:p>
        </p:txBody>
      </p:sp>
    </p:spTree>
    <p:extLst>
      <p:ext uri="{BB962C8B-B14F-4D97-AF65-F5344CB8AC3E}">
        <p14:creationId xmlns:p14="http://schemas.microsoft.com/office/powerpoint/2010/main" val="380923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86F26AE43D8C419EB91A8CC68B2033" ma:contentTypeVersion="18" ma:contentTypeDescription="Create a new document." ma:contentTypeScope="" ma:versionID="49ed2703e4ef6f183f0b56ad297b5421">
  <xsd:schema xmlns:xsd="http://www.w3.org/2001/XMLSchema" xmlns:xs="http://www.w3.org/2001/XMLSchema" xmlns:p="http://schemas.microsoft.com/office/2006/metadata/properties" xmlns:ns2="405a18c2-b15a-4a3c-af86-1265d120af9d" xmlns:ns3="a5426a41-3835-434a-8668-a8cff39bc9b0" targetNamespace="http://schemas.microsoft.com/office/2006/metadata/properties" ma:root="true" ma:fieldsID="5ab05c2007473bd7615dfda6d1f8972c" ns2:_="" ns3:_="">
    <xsd:import namespace="405a18c2-b15a-4a3c-af86-1265d120af9d"/>
    <xsd:import namespace="a5426a41-3835-434a-8668-a8cff39bc9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5a18c2-b15a-4a3c-af86-1265d120af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1d7c1b6-22aa-4c88-807e-90de76e2ee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426a41-3835-434a-8668-a8cff39bc9b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e861b00-b5a1-477a-a2b5-b770648806c0}" ma:internalName="TaxCatchAll" ma:showField="CatchAllData" ma:web="a5426a41-3835-434a-8668-a8cff39bc9b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5a18c2-b15a-4a3c-af86-1265d120af9d">
      <Terms xmlns="http://schemas.microsoft.com/office/infopath/2007/PartnerControls"/>
    </lcf76f155ced4ddcb4097134ff3c332f>
    <TaxCatchAll xmlns="a5426a41-3835-434a-8668-a8cff39bc9b0" xsi:nil="true"/>
  </documentManagement>
</p:properties>
</file>

<file path=customXml/itemProps1.xml><?xml version="1.0" encoding="utf-8"?>
<ds:datastoreItem xmlns:ds="http://schemas.openxmlformats.org/officeDocument/2006/customXml" ds:itemID="{04437049-E9FE-4EA0-AE9B-FE40899275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D5068A-2A04-4CCF-87B2-C8EA7C477A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5a18c2-b15a-4a3c-af86-1265d120af9d"/>
    <ds:schemaRef ds:uri="a5426a41-3835-434a-8668-a8cff39bc9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D0F2ADC-952E-4B55-BCE2-E0CF863F141C}">
  <ds:schemaRefs>
    <ds:schemaRef ds:uri="http://purl.org/dc/elements/1.1/"/>
    <ds:schemaRef ds:uri="a5426a41-3835-434a-8668-a8cff39bc9b0"/>
    <ds:schemaRef ds:uri="http://schemas.microsoft.com/office/2006/documentManagement/types"/>
    <ds:schemaRef ds:uri="http://schemas.microsoft.com/office/2006/metadata/properties"/>
    <ds:schemaRef ds:uri="http://purl.org/dc/terms/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405a18c2-b15a-4a3c-af86-1265d120af9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2764</TotalTime>
  <Words>544</Words>
  <Application>Microsoft Office PowerPoint</Application>
  <PresentationFormat>Widescreen</PresentationFormat>
  <Paragraphs>82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HelveticaNeueLT Std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Dan Schindler Market Development Manager Dan.Schindler@rg-inc.com 716.551.7910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Schindler</dc:creator>
  <cp:lastModifiedBy>Madonna Courtney</cp:lastModifiedBy>
  <cp:revision>108</cp:revision>
  <dcterms:created xsi:type="dcterms:W3CDTF">2020-11-11T19:24:37Z</dcterms:created>
  <dcterms:modified xsi:type="dcterms:W3CDTF">2024-09-24T17:38:10Z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0x010100BE86F26AE43D8C419EB91A8CC68B2033</vt:lpwstr>
  </property>
  <property fmtid="{D5CDD505-2E9C-101B-9397-08002B2CF9AE}" pid="3" name="MediaServiceImageTags">
    <vt:lpwstr/>
  </property>
</Properties>
</file>