
<file path=[Content_Types].xml><?xml version="1.0" encoding="utf-8"?>
<Types xmlns="http://schemas.openxmlformats.org/package/2006/content-types">
  <Default Extension="emf" ContentType="image/x-emf"/>
  <Default Extension="gif" ContentType="image/gif"/>
  <Default Extension="jpeg" ContentType="image/jpeg"/>
  <Default Extension="mov" ContentType="video/quicktime"/>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2.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3.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theme/theme4.xml" ContentType="application/vnd.openxmlformats-officedocument.theme+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5.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heme/themeOverride2.xml" ContentType="application/vnd.openxmlformats-officedocument.themeOverr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theme/themeOverride12.xml" ContentType="application/vnd.openxmlformats-officedocument.themeOverride+xml"/>
  <Override PartName="/ppt/theme/themeOverride13.xml" ContentType="application/vnd.openxmlformats-officedocument.themeOverride+xml"/>
  <Override PartName="/ppt/notesSlides/notesSlide14.xml" ContentType="application/vnd.openxmlformats-officedocument.presentationml.notesSlide+xml"/>
  <Override PartName="/ppt/theme/themeOverride14.xml" ContentType="application/vnd.openxmlformats-officedocument.themeOverride+xml"/>
  <Override PartName="/ppt/notesSlides/notesSlide15.xml" ContentType="application/vnd.openxmlformats-officedocument.presentationml.notesSlide+xml"/>
  <Override PartName="/ppt/theme/themeOverride15.xml" ContentType="application/vnd.openxmlformats-officedocument.themeOverride+xml"/>
  <Override PartName="/ppt/notesSlides/notesSlide16.xml" ContentType="application/vnd.openxmlformats-officedocument.presentationml.notesSlide+xml"/>
  <Override PartName="/ppt/theme/themeOverride16.xml" ContentType="application/vnd.openxmlformats-officedocument.themeOverride+xml"/>
  <Override PartName="/ppt/theme/themeOverride17.xml" ContentType="application/vnd.openxmlformats-officedocument.themeOverride+xml"/>
  <Override PartName="/ppt/notesSlides/notesSlide17.xml" ContentType="application/vnd.openxmlformats-officedocument.presentationml.notesSlide+xml"/>
  <Override PartName="/ppt/theme/themeOverride18.xml" ContentType="application/vnd.openxmlformats-officedocument.themeOverride+xml"/>
  <Override PartName="/ppt/theme/themeOverride19.xml" ContentType="application/vnd.openxmlformats-officedocument.themeOverride+xml"/>
  <Override PartName="/ppt/theme/themeOverride20.xml" ContentType="application/vnd.openxmlformats-officedocument.themeOverride+xml"/>
  <Override PartName="/ppt/theme/themeOverride21.xml" ContentType="application/vnd.openxmlformats-officedocument.themeOverride+xml"/>
  <Override PartName="/ppt/theme/themeOverride22.xml" ContentType="application/vnd.openxmlformats-officedocument.themeOverride+xml"/>
  <Override PartName="/ppt/theme/themeOverride23.xml" ContentType="application/vnd.openxmlformats-officedocument.themeOverride+xml"/>
  <Override PartName="/ppt/theme/themeOverride24.xml" ContentType="application/vnd.openxmlformats-officedocument.themeOverride+xml"/>
  <Override PartName="/ppt/theme/themeOverride25.xml" ContentType="application/vnd.openxmlformats-officedocument.themeOverride+xml"/>
  <Override PartName="/ppt/theme/themeOverride26.xml" ContentType="application/vnd.openxmlformats-officedocument.themeOverride+xml"/>
  <Override PartName="/ppt/notesSlides/notesSlide18.xml" ContentType="application/vnd.openxmlformats-officedocument.presentationml.notesSlide+xml"/>
  <Override PartName="/ppt/theme/themeOverride27.xml" ContentType="application/vnd.openxmlformats-officedocument.themeOverride+xml"/>
  <Override PartName="/ppt/theme/themeOverride28.xml" ContentType="application/vnd.openxmlformats-officedocument.themeOverride+xml"/>
  <Override PartName="/ppt/notesSlides/notesSlide19.xml" ContentType="application/vnd.openxmlformats-officedocument.presentationml.notesSlide+xml"/>
  <Override PartName="/ppt/theme/themeOverride29.xml" ContentType="application/vnd.openxmlformats-officedocument.themeOverride+xml"/>
  <Override PartName="/ppt/theme/themeOverride30.xml" ContentType="application/vnd.openxmlformats-officedocument.themeOverride+xml"/>
  <Override PartName="/ppt/theme/themeOverride31.xml" ContentType="application/vnd.openxmlformats-officedocument.themeOverride+xml"/>
  <Override PartName="/ppt/theme/themeOverride32.xml" ContentType="application/vnd.openxmlformats-officedocument.themeOverride+xml"/>
  <Override PartName="/ppt/theme/themeOverride33.xml" ContentType="application/vnd.openxmlformats-officedocument.themeOverride+xml"/>
  <Override PartName="/ppt/theme/themeOverride34.xml" ContentType="application/vnd.openxmlformats-officedocument.themeOverride+xml"/>
  <Override PartName="/ppt/notesSlides/notesSlide20.xml" ContentType="application/vnd.openxmlformats-officedocument.presentationml.notesSlide+xml"/>
  <Override PartName="/ppt/theme/themeOverride35.xml" ContentType="application/vnd.openxmlformats-officedocument.themeOverride+xml"/>
  <Override PartName="/ppt/theme/themeOverride36.xml" ContentType="application/vnd.openxmlformats-officedocument.themeOverride+xml"/>
  <Override PartName="/ppt/theme/themeOverride37.xml" ContentType="application/vnd.openxmlformats-officedocument.themeOverride+xml"/>
  <Override PartName="/ppt/theme/themeOverride38.xml" ContentType="application/vnd.openxmlformats-officedocument.themeOverride+xml"/>
  <Override PartName="/ppt/theme/themeOverride39.xml" ContentType="application/vnd.openxmlformats-officedocument.themeOverride+xml"/>
  <Override PartName="/ppt/notesSlides/notesSlide21.xml" ContentType="application/vnd.openxmlformats-officedocument.presentationml.notesSlide+xml"/>
  <Override PartName="/ppt/theme/themeOverride40.xml" ContentType="application/vnd.openxmlformats-officedocument.themeOverride+xml"/>
  <Override PartName="/ppt/notesSlides/notesSlide2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4"/>
    <p:sldMasterId id="2147483723" r:id="rId5"/>
    <p:sldMasterId id="2147483739" r:id="rId6"/>
    <p:sldMasterId id="2147483769" r:id="rId7"/>
    <p:sldMasterId id="2147483801" r:id="rId8"/>
    <p:sldMasterId id="2147483817" r:id="rId9"/>
  </p:sldMasterIdLst>
  <p:notesMasterIdLst>
    <p:notesMasterId r:id="rId62"/>
  </p:notesMasterIdLst>
  <p:sldIdLst>
    <p:sldId id="2147476481" r:id="rId10"/>
    <p:sldId id="2147476495" r:id="rId11"/>
    <p:sldId id="2147476483" r:id="rId12"/>
    <p:sldId id="2147476484" r:id="rId13"/>
    <p:sldId id="2147476485" r:id="rId14"/>
    <p:sldId id="2147476487" r:id="rId15"/>
    <p:sldId id="2147476488" r:id="rId16"/>
    <p:sldId id="2147476489" r:id="rId17"/>
    <p:sldId id="2147476490" r:id="rId18"/>
    <p:sldId id="2147476491" r:id="rId19"/>
    <p:sldId id="2147476492" r:id="rId20"/>
    <p:sldId id="2147476493" r:id="rId21"/>
    <p:sldId id="2147476494" r:id="rId22"/>
    <p:sldId id="2147476384" r:id="rId23"/>
    <p:sldId id="2147476477" r:id="rId24"/>
    <p:sldId id="2147476377" r:id="rId25"/>
    <p:sldId id="2147476457" r:id="rId26"/>
    <p:sldId id="2147476254" r:id="rId27"/>
    <p:sldId id="2147476474" r:id="rId28"/>
    <p:sldId id="2147476458" r:id="rId29"/>
    <p:sldId id="2147476475" r:id="rId30"/>
    <p:sldId id="2147476472" r:id="rId31"/>
    <p:sldId id="2147476478" r:id="rId32"/>
    <p:sldId id="2147476476" r:id="rId33"/>
    <p:sldId id="2147476496" r:id="rId34"/>
    <p:sldId id="2147476497" r:id="rId35"/>
    <p:sldId id="2147476498" r:id="rId36"/>
    <p:sldId id="2147476512" r:id="rId37"/>
    <p:sldId id="2147476499" r:id="rId38"/>
    <p:sldId id="2147476500" r:id="rId39"/>
    <p:sldId id="2147476501" r:id="rId40"/>
    <p:sldId id="2147476504" r:id="rId41"/>
    <p:sldId id="2147476507" r:id="rId42"/>
    <p:sldId id="2147476508" r:id="rId43"/>
    <p:sldId id="2147476509" r:id="rId44"/>
    <p:sldId id="2147476510" r:id="rId45"/>
    <p:sldId id="2147476511" r:id="rId46"/>
    <p:sldId id="2147476479" r:id="rId47"/>
    <p:sldId id="2147475987" r:id="rId48"/>
    <p:sldId id="2147476154" r:id="rId49"/>
    <p:sldId id="2147476259" r:id="rId50"/>
    <p:sldId id="2147476480" r:id="rId51"/>
    <p:sldId id="2147476011" r:id="rId52"/>
    <p:sldId id="2147476261" r:id="rId53"/>
    <p:sldId id="2147476000" r:id="rId54"/>
    <p:sldId id="2147476013" r:id="rId55"/>
    <p:sldId id="315" r:id="rId56"/>
    <p:sldId id="318" r:id="rId57"/>
    <p:sldId id="317" r:id="rId58"/>
    <p:sldId id="2147475992" r:id="rId59"/>
    <p:sldId id="2147475997" r:id="rId60"/>
    <p:sldId id="2147475998" r:id="rId6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A4417BC-C005-41A3-8F76-881F60509590}">
          <p14:sldIdLst>
            <p14:sldId id="2147476481"/>
            <p14:sldId id="2147476495"/>
            <p14:sldId id="2147476483"/>
            <p14:sldId id="2147476484"/>
            <p14:sldId id="2147476485"/>
            <p14:sldId id="2147476487"/>
            <p14:sldId id="2147476488"/>
            <p14:sldId id="2147476489"/>
            <p14:sldId id="2147476490"/>
            <p14:sldId id="2147476491"/>
            <p14:sldId id="2147476492"/>
            <p14:sldId id="2147476493"/>
            <p14:sldId id="2147476494"/>
            <p14:sldId id="2147476384"/>
            <p14:sldId id="2147476477"/>
            <p14:sldId id="2147476377"/>
            <p14:sldId id="2147476457"/>
            <p14:sldId id="2147476254"/>
            <p14:sldId id="2147476474"/>
            <p14:sldId id="2147476458"/>
            <p14:sldId id="2147476475"/>
            <p14:sldId id="2147476472"/>
            <p14:sldId id="2147476478"/>
            <p14:sldId id="2147476476"/>
            <p14:sldId id="2147476496"/>
            <p14:sldId id="2147476497"/>
            <p14:sldId id="2147476498"/>
            <p14:sldId id="2147476512"/>
            <p14:sldId id="2147476499"/>
            <p14:sldId id="2147476500"/>
            <p14:sldId id="2147476501"/>
            <p14:sldId id="2147476504"/>
            <p14:sldId id="2147476507"/>
            <p14:sldId id="2147476508"/>
            <p14:sldId id="2147476509"/>
            <p14:sldId id="2147476510"/>
            <p14:sldId id="2147476511"/>
            <p14:sldId id="2147476479"/>
            <p14:sldId id="2147475987"/>
            <p14:sldId id="2147476154"/>
            <p14:sldId id="2147476259"/>
            <p14:sldId id="2147476480"/>
            <p14:sldId id="2147476011"/>
            <p14:sldId id="2147476261"/>
            <p14:sldId id="2147476000"/>
            <p14:sldId id="2147476013"/>
            <p14:sldId id="315"/>
            <p14:sldId id="318"/>
            <p14:sldId id="317"/>
            <p14:sldId id="2147475992"/>
            <p14:sldId id="2147475997"/>
            <p14:sldId id="214747599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833A1F-55B2-ED54-35C6-647BE4C5FD61}" v="24" dt="2026-07-01T17:29:41.54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59927" autoAdjust="0"/>
  </p:normalViewPr>
  <p:slideViewPr>
    <p:cSldViewPr snapToGrid="0">
      <p:cViewPr varScale="1">
        <p:scale>
          <a:sx n="66" d="100"/>
          <a:sy n="66" d="100"/>
        </p:scale>
        <p:origin x="231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7.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slide" Target="slides/slide38.xml"/><Relationship Id="rId50" Type="http://schemas.openxmlformats.org/officeDocument/2006/relationships/slide" Target="slides/slide41.xml"/><Relationship Id="rId55" Type="http://schemas.openxmlformats.org/officeDocument/2006/relationships/slide" Target="slides/slide46.xml"/><Relationship Id="rId63" Type="http://schemas.openxmlformats.org/officeDocument/2006/relationships/presProps" Target="presProps.xml"/><Relationship Id="rId68" Type="http://schemas.microsoft.com/office/2015/10/relationships/revisionInfo" Target="revisionInfo.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slide" Target="slides/slide44.xml"/><Relationship Id="rId58" Type="http://schemas.openxmlformats.org/officeDocument/2006/relationships/slide" Target="slides/slide49.xml"/><Relationship Id="rId66" Type="http://schemas.openxmlformats.org/officeDocument/2006/relationships/tableStyles" Target="tableStyles.xml"/><Relationship Id="rId5" Type="http://schemas.openxmlformats.org/officeDocument/2006/relationships/slideMaster" Target="slideMasters/slideMaster2.xml"/><Relationship Id="rId61" Type="http://schemas.openxmlformats.org/officeDocument/2006/relationships/slide" Target="slides/slide52.xml"/><Relationship Id="rId19" Type="http://schemas.openxmlformats.org/officeDocument/2006/relationships/slide" Target="slides/slide10.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openxmlformats.org/officeDocument/2006/relationships/slide" Target="slides/slide47.xml"/><Relationship Id="rId64" Type="http://schemas.openxmlformats.org/officeDocument/2006/relationships/viewProps" Target="viewProps.xml"/><Relationship Id="rId8" Type="http://schemas.openxmlformats.org/officeDocument/2006/relationships/slideMaster" Target="slideMasters/slideMaster5.xml"/><Relationship Id="rId51" Type="http://schemas.openxmlformats.org/officeDocument/2006/relationships/slide" Target="slides/slide42.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slide" Target="slides/slide50.xml"/><Relationship Id="rId67" Type="http://schemas.microsoft.com/office/2016/11/relationships/changesInfo" Target="changesInfos/changesInfo1.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slide" Target="slides/slide45.xml"/><Relationship Id="rId62"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slide" Target="slides/slide48.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slide" Target="slides/slide51.xml"/><Relationship Id="rId65"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 Target="slides/slide4.xml"/><Relationship Id="rId18" Type="http://schemas.openxmlformats.org/officeDocument/2006/relationships/slide" Target="slides/slide9.xml"/><Relationship Id="rId39" Type="http://schemas.openxmlformats.org/officeDocument/2006/relationships/slide" Target="slides/slide3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 Urban (NTK)" userId="S::chris.urban_nortek.com#ext#@madisoniaq.onmicrosoft.com::6c352a57-e6c5-4ba3-9291-d11c520d9541" providerId="AD" clId="Web-{8EE63E2D-C0BB-74F9-E4CA-671E675C7592}"/>
    <pc:docChg chg="addSld delSld modSld sldOrd delSection modSection">
      <pc:chgData name="Chris Urban (NTK)" userId="S::chris.urban_nortek.com#ext#@madisoniaq.onmicrosoft.com::6c352a57-e6c5-4ba3-9291-d11c520d9541" providerId="AD" clId="Web-{8EE63E2D-C0BB-74F9-E4CA-671E675C7592}" dt="2026-06-23T19:09:25.424" v="73"/>
      <pc:docMkLst>
        <pc:docMk/>
      </pc:docMkLst>
      <pc:sldMasterChg chg="addSldLayout">
        <pc:chgData name="Chris Urban (NTK)" userId="S::chris.urban_nortek.com#ext#@madisoniaq.onmicrosoft.com::6c352a57-e6c5-4ba3-9291-d11c520d9541" providerId="AD" clId="Web-{8EE63E2D-C0BB-74F9-E4CA-671E675C7592}" dt="2026-06-23T19:03:17.596" v="26"/>
        <pc:sldMasterMkLst>
          <pc:docMk/>
          <pc:sldMasterMk cId="2699202888" sldId="2147483723"/>
        </pc:sldMasterMkLst>
      </pc:sldMasterChg>
    </pc:docChg>
  </pc:docChgLst>
  <pc:docChgLst>
    <pc:chgData name="Chris Urban" userId="8a84b427-1464-41e7-a5e3-c41033fdf4d2" providerId="ADAL" clId="{898239D8-70B9-4B97-B4CA-8BB6F9979E87}"/>
    <pc:docChg chg="undo custSel addSld delSld modSld sldOrd delMainMaster modMainMaster modSection">
      <pc:chgData name="Chris Urban" userId="8a84b427-1464-41e7-a5e3-c41033fdf4d2" providerId="ADAL" clId="{898239D8-70B9-4B97-B4CA-8BB6F9979E87}" dt="2026-06-24T15:38:18.703" v="745" actId="20577"/>
      <pc:docMkLst>
        <pc:docMk/>
      </pc:docMkLst>
      <pc:sldChg chg="modSp new mod modNotesTx">
        <pc:chgData name="Chris Urban" userId="8a84b427-1464-41e7-a5e3-c41033fdf4d2" providerId="ADAL" clId="{898239D8-70B9-4B97-B4CA-8BB6F9979E87}" dt="2026-06-24T03:03:23.254" v="640" actId="20577"/>
        <pc:sldMkLst>
          <pc:docMk/>
          <pc:sldMk cId="696262426" sldId="2147476481"/>
        </pc:sldMkLst>
        <pc:spChg chg="mod">
          <ac:chgData name="Chris Urban" userId="8a84b427-1464-41e7-a5e3-c41033fdf4d2" providerId="ADAL" clId="{898239D8-70B9-4B97-B4CA-8BB6F9979E87}" dt="2026-06-24T02:21:58.116" v="288" actId="20577"/>
          <ac:spMkLst>
            <pc:docMk/>
            <pc:sldMk cId="696262426" sldId="2147476481"/>
            <ac:spMk id="2" creationId="{689CC499-4157-EE77-AFC1-6EA888489A78}"/>
          </ac:spMkLst>
        </pc:spChg>
        <pc:spChg chg="mod">
          <ac:chgData name="Chris Urban" userId="8a84b427-1464-41e7-a5e3-c41033fdf4d2" providerId="ADAL" clId="{898239D8-70B9-4B97-B4CA-8BB6F9979E87}" dt="2026-06-24T02:27:55.064" v="438" actId="20577"/>
          <ac:spMkLst>
            <pc:docMk/>
            <pc:sldMk cId="696262426" sldId="2147476481"/>
            <ac:spMk id="3" creationId="{3778343E-F222-67F3-FBFF-1EC670D5AF60}"/>
          </ac:spMkLst>
        </pc:spChg>
      </pc:sldChg>
      <pc:sldChg chg="add">
        <pc:chgData name="Chris Urban" userId="8a84b427-1464-41e7-a5e3-c41033fdf4d2" providerId="ADAL" clId="{898239D8-70B9-4B97-B4CA-8BB6F9979E87}" dt="2026-06-24T02:17:36.612" v="246"/>
        <pc:sldMkLst>
          <pc:docMk/>
          <pc:sldMk cId="2734325537" sldId="2147476483"/>
        </pc:sldMkLst>
      </pc:sldChg>
      <pc:sldChg chg="add">
        <pc:chgData name="Chris Urban" userId="8a84b427-1464-41e7-a5e3-c41033fdf4d2" providerId="ADAL" clId="{898239D8-70B9-4B97-B4CA-8BB6F9979E87}" dt="2026-06-24T02:17:36.612" v="246"/>
        <pc:sldMkLst>
          <pc:docMk/>
          <pc:sldMk cId="3545223246" sldId="2147476484"/>
        </pc:sldMkLst>
      </pc:sldChg>
      <pc:sldChg chg="add modNotesTx">
        <pc:chgData name="Chris Urban" userId="8a84b427-1464-41e7-a5e3-c41033fdf4d2" providerId="ADAL" clId="{898239D8-70B9-4B97-B4CA-8BB6F9979E87}" dt="2026-06-24T02:33:53.832" v="535" actId="20577"/>
        <pc:sldMkLst>
          <pc:docMk/>
          <pc:sldMk cId="4269923753" sldId="2147476485"/>
        </pc:sldMkLst>
      </pc:sldChg>
      <pc:sldChg chg="add">
        <pc:chgData name="Chris Urban" userId="8a84b427-1464-41e7-a5e3-c41033fdf4d2" providerId="ADAL" clId="{898239D8-70B9-4B97-B4CA-8BB6F9979E87}" dt="2026-06-24T02:17:36.612" v="246"/>
        <pc:sldMkLst>
          <pc:docMk/>
          <pc:sldMk cId="3388229185" sldId="2147476487"/>
        </pc:sldMkLst>
      </pc:sldChg>
      <pc:sldChg chg="add">
        <pc:chgData name="Chris Urban" userId="8a84b427-1464-41e7-a5e3-c41033fdf4d2" providerId="ADAL" clId="{898239D8-70B9-4B97-B4CA-8BB6F9979E87}" dt="2026-06-24T02:17:36.612" v="246"/>
        <pc:sldMkLst>
          <pc:docMk/>
          <pc:sldMk cId="1919220184" sldId="2147476488"/>
        </pc:sldMkLst>
      </pc:sldChg>
      <pc:sldChg chg="modSp add mod">
        <pc:chgData name="Chris Urban" userId="8a84b427-1464-41e7-a5e3-c41033fdf4d2" providerId="ADAL" clId="{898239D8-70B9-4B97-B4CA-8BB6F9979E87}" dt="2026-06-24T02:31:36.561" v="456" actId="20577"/>
        <pc:sldMkLst>
          <pc:docMk/>
          <pc:sldMk cId="3959727813" sldId="2147476489"/>
        </pc:sldMkLst>
        <pc:graphicFrameChg chg="modGraphic">
          <ac:chgData name="Chris Urban" userId="8a84b427-1464-41e7-a5e3-c41033fdf4d2" providerId="ADAL" clId="{898239D8-70B9-4B97-B4CA-8BB6F9979E87}" dt="2026-06-24T02:31:36.561" v="456" actId="20577"/>
          <ac:graphicFrameMkLst>
            <pc:docMk/>
            <pc:sldMk cId="3959727813" sldId="2147476489"/>
            <ac:graphicFrameMk id="6" creationId="{905C64C1-9EB1-D1A9-C883-82D4D96D826D}"/>
          </ac:graphicFrameMkLst>
        </pc:graphicFrameChg>
      </pc:sldChg>
      <pc:sldChg chg="add">
        <pc:chgData name="Chris Urban" userId="8a84b427-1464-41e7-a5e3-c41033fdf4d2" providerId="ADAL" clId="{898239D8-70B9-4B97-B4CA-8BB6F9979E87}" dt="2026-06-24T02:17:36.612" v="246"/>
        <pc:sldMkLst>
          <pc:docMk/>
          <pc:sldMk cId="3682360727" sldId="2147476490"/>
        </pc:sldMkLst>
      </pc:sldChg>
      <pc:sldChg chg="add">
        <pc:chgData name="Chris Urban" userId="8a84b427-1464-41e7-a5e3-c41033fdf4d2" providerId="ADAL" clId="{898239D8-70B9-4B97-B4CA-8BB6F9979E87}" dt="2026-06-24T02:17:36.612" v="246"/>
        <pc:sldMkLst>
          <pc:docMk/>
          <pc:sldMk cId="2580741146" sldId="2147476491"/>
        </pc:sldMkLst>
      </pc:sldChg>
      <pc:sldChg chg="add">
        <pc:chgData name="Chris Urban" userId="8a84b427-1464-41e7-a5e3-c41033fdf4d2" providerId="ADAL" clId="{898239D8-70B9-4B97-B4CA-8BB6F9979E87}" dt="2026-06-24T02:17:36.612" v="246"/>
        <pc:sldMkLst>
          <pc:docMk/>
          <pc:sldMk cId="1898613561" sldId="2147476492"/>
        </pc:sldMkLst>
      </pc:sldChg>
      <pc:sldChg chg="modSp add mod modNotesTx">
        <pc:chgData name="Chris Urban" userId="8a84b427-1464-41e7-a5e3-c41033fdf4d2" providerId="ADAL" clId="{898239D8-70B9-4B97-B4CA-8BB6F9979E87}" dt="2026-06-24T12:54:32.137" v="652" actId="20577"/>
        <pc:sldMkLst>
          <pc:docMk/>
          <pc:sldMk cId="3010651325" sldId="2147476493"/>
        </pc:sldMkLst>
        <pc:spChg chg="mod">
          <ac:chgData name="Chris Urban" userId="8a84b427-1464-41e7-a5e3-c41033fdf4d2" providerId="ADAL" clId="{898239D8-70B9-4B97-B4CA-8BB6F9979E87}" dt="2026-06-24T02:35:34.716" v="539" actId="20577"/>
          <ac:spMkLst>
            <pc:docMk/>
            <pc:sldMk cId="3010651325" sldId="2147476493"/>
            <ac:spMk id="6" creationId="{9269AAF9-59EB-3B1F-E43A-13372589110C}"/>
          </ac:spMkLst>
        </pc:spChg>
      </pc:sldChg>
      <pc:sldChg chg="add">
        <pc:chgData name="Chris Urban" userId="8a84b427-1464-41e7-a5e3-c41033fdf4d2" providerId="ADAL" clId="{898239D8-70B9-4B97-B4CA-8BB6F9979E87}" dt="2026-06-24T02:17:36.612" v="246"/>
        <pc:sldMkLst>
          <pc:docMk/>
          <pc:sldMk cId="354367623" sldId="2147476494"/>
        </pc:sldMkLst>
      </pc:sldChg>
      <pc:sldChg chg="modSp add mod">
        <pc:chgData name="Chris Urban" userId="8a84b427-1464-41e7-a5e3-c41033fdf4d2" providerId="ADAL" clId="{898239D8-70B9-4B97-B4CA-8BB6F9979E87}" dt="2026-06-24T02:28:50.466" v="446" actId="20577"/>
        <pc:sldMkLst>
          <pc:docMk/>
          <pc:sldMk cId="2442929800" sldId="2147476495"/>
        </pc:sldMkLst>
        <pc:spChg chg="mod">
          <ac:chgData name="Chris Urban" userId="8a84b427-1464-41e7-a5e3-c41033fdf4d2" providerId="ADAL" clId="{898239D8-70B9-4B97-B4CA-8BB6F9979E87}" dt="2026-06-24T02:28:50.466" v="446" actId="20577"/>
          <ac:spMkLst>
            <pc:docMk/>
            <pc:sldMk cId="2442929800" sldId="2147476495"/>
            <ac:spMk id="13" creationId="{0929B951-1267-7AC9-8408-BB21828E83A1}"/>
          </ac:spMkLst>
        </pc:spChg>
      </pc:sldChg>
      <pc:sldChg chg="add">
        <pc:chgData name="Chris Urban" userId="8a84b427-1464-41e7-a5e3-c41033fdf4d2" providerId="ADAL" clId="{898239D8-70B9-4B97-B4CA-8BB6F9979E87}" dt="2026-06-24T02:48:58.208" v="540"/>
        <pc:sldMkLst>
          <pc:docMk/>
          <pc:sldMk cId="1473506352" sldId="2147476496"/>
        </pc:sldMkLst>
      </pc:sldChg>
      <pc:sldChg chg="add">
        <pc:chgData name="Chris Urban" userId="8a84b427-1464-41e7-a5e3-c41033fdf4d2" providerId="ADAL" clId="{898239D8-70B9-4B97-B4CA-8BB6F9979E87}" dt="2026-06-24T02:48:58.208" v="540"/>
        <pc:sldMkLst>
          <pc:docMk/>
          <pc:sldMk cId="1266383507" sldId="2147476497"/>
        </pc:sldMkLst>
      </pc:sldChg>
      <pc:sldChg chg="modSp add mod modNotesTx">
        <pc:chgData name="Chris Urban" userId="8a84b427-1464-41e7-a5e3-c41033fdf4d2" providerId="ADAL" clId="{898239D8-70B9-4B97-B4CA-8BB6F9979E87}" dt="2026-06-24T15:38:18.703" v="745" actId="20577"/>
        <pc:sldMkLst>
          <pc:docMk/>
          <pc:sldMk cId="1276757406" sldId="2147476498"/>
        </pc:sldMkLst>
        <pc:spChg chg="mod">
          <ac:chgData name="Chris Urban" userId="8a84b427-1464-41e7-a5e3-c41033fdf4d2" providerId="ADAL" clId="{898239D8-70B9-4B97-B4CA-8BB6F9979E87}" dt="2026-06-24T15:36:09.925" v="717" actId="20577"/>
          <ac:spMkLst>
            <pc:docMk/>
            <pc:sldMk cId="1276757406" sldId="2147476498"/>
            <ac:spMk id="3" creationId="{ED031E91-727C-8062-8D8C-2F64DDFE93D1}"/>
          </ac:spMkLst>
        </pc:spChg>
      </pc:sldChg>
      <pc:sldChg chg="add modNotesTx">
        <pc:chgData name="Chris Urban" userId="8a84b427-1464-41e7-a5e3-c41033fdf4d2" providerId="ADAL" clId="{898239D8-70B9-4B97-B4CA-8BB6F9979E87}" dt="2026-06-24T13:09:25.700" v="713" actId="20577"/>
        <pc:sldMkLst>
          <pc:docMk/>
          <pc:sldMk cId="1453408163" sldId="2147476499"/>
        </pc:sldMkLst>
      </pc:sldChg>
      <pc:sldChg chg="add">
        <pc:chgData name="Chris Urban" userId="8a84b427-1464-41e7-a5e3-c41033fdf4d2" providerId="ADAL" clId="{898239D8-70B9-4B97-B4CA-8BB6F9979E87}" dt="2026-06-24T02:48:58.208" v="540"/>
        <pc:sldMkLst>
          <pc:docMk/>
          <pc:sldMk cId="3982082130" sldId="2147476500"/>
        </pc:sldMkLst>
      </pc:sldChg>
      <pc:sldChg chg="add">
        <pc:chgData name="Chris Urban" userId="8a84b427-1464-41e7-a5e3-c41033fdf4d2" providerId="ADAL" clId="{898239D8-70B9-4B97-B4CA-8BB6F9979E87}" dt="2026-06-24T02:48:58.208" v="540"/>
        <pc:sldMkLst>
          <pc:docMk/>
          <pc:sldMk cId="3273123922" sldId="2147476501"/>
        </pc:sldMkLst>
      </pc:sldChg>
      <pc:sldChg chg="add">
        <pc:chgData name="Chris Urban" userId="8a84b427-1464-41e7-a5e3-c41033fdf4d2" providerId="ADAL" clId="{898239D8-70B9-4B97-B4CA-8BB6F9979E87}" dt="2026-06-24T02:48:58.208" v="540"/>
        <pc:sldMkLst>
          <pc:docMk/>
          <pc:sldMk cId="3286918518" sldId="2147476504"/>
        </pc:sldMkLst>
      </pc:sldChg>
      <pc:sldChg chg="add">
        <pc:chgData name="Chris Urban" userId="8a84b427-1464-41e7-a5e3-c41033fdf4d2" providerId="ADAL" clId="{898239D8-70B9-4B97-B4CA-8BB6F9979E87}" dt="2026-06-24T02:48:58.208" v="540"/>
        <pc:sldMkLst>
          <pc:docMk/>
          <pc:sldMk cId="520585184" sldId="2147476507"/>
        </pc:sldMkLst>
      </pc:sldChg>
      <pc:sldChg chg="add">
        <pc:chgData name="Chris Urban" userId="8a84b427-1464-41e7-a5e3-c41033fdf4d2" providerId="ADAL" clId="{898239D8-70B9-4B97-B4CA-8BB6F9979E87}" dt="2026-06-24T02:48:58.208" v="540"/>
        <pc:sldMkLst>
          <pc:docMk/>
          <pc:sldMk cId="1013389205" sldId="2147476508"/>
        </pc:sldMkLst>
      </pc:sldChg>
      <pc:sldChg chg="add">
        <pc:chgData name="Chris Urban" userId="8a84b427-1464-41e7-a5e3-c41033fdf4d2" providerId="ADAL" clId="{898239D8-70B9-4B97-B4CA-8BB6F9979E87}" dt="2026-06-24T02:48:58.208" v="540"/>
        <pc:sldMkLst>
          <pc:docMk/>
          <pc:sldMk cId="3202664138" sldId="2147476509"/>
        </pc:sldMkLst>
      </pc:sldChg>
      <pc:sldChg chg="add del mod modShow">
        <pc:chgData name="Chris Urban" userId="8a84b427-1464-41e7-a5e3-c41033fdf4d2" providerId="ADAL" clId="{898239D8-70B9-4B97-B4CA-8BB6F9979E87}" dt="2026-06-24T03:05:40.379" v="643" actId="729"/>
        <pc:sldMkLst>
          <pc:docMk/>
          <pc:sldMk cId="2250407777" sldId="2147476510"/>
        </pc:sldMkLst>
      </pc:sldChg>
      <pc:sldChg chg="add">
        <pc:chgData name="Chris Urban" userId="8a84b427-1464-41e7-a5e3-c41033fdf4d2" providerId="ADAL" clId="{898239D8-70B9-4B97-B4CA-8BB6F9979E87}" dt="2026-06-24T02:48:58.208" v="540"/>
        <pc:sldMkLst>
          <pc:docMk/>
          <pc:sldMk cId="1651877226" sldId="2147476511"/>
        </pc:sldMkLst>
      </pc:sldChg>
      <pc:sldChg chg="add">
        <pc:chgData name="Chris Urban" userId="8a84b427-1464-41e7-a5e3-c41033fdf4d2" providerId="ADAL" clId="{898239D8-70B9-4B97-B4CA-8BB6F9979E87}" dt="2026-06-24T02:59:35.052" v="544"/>
        <pc:sldMkLst>
          <pc:docMk/>
          <pc:sldMk cId="1856075998" sldId="2147476512"/>
        </pc:sldMkLst>
      </pc:sldChg>
      <pc:sldMasterChg chg="delSldLayout modSldLayout sldLayoutOrd">
        <pc:chgData name="Chris Urban" userId="8a84b427-1464-41e7-a5e3-c41033fdf4d2" providerId="ADAL" clId="{898239D8-70B9-4B97-B4CA-8BB6F9979E87}" dt="2026-06-24T02:49:43.279" v="541" actId="47"/>
        <pc:sldMasterMkLst>
          <pc:docMk/>
          <pc:sldMasterMk cId="2699202888" sldId="2147483723"/>
        </pc:sldMasterMkLst>
        <pc:sldLayoutChg chg="modSp mod ord">
          <pc:chgData name="Chris Urban" userId="8a84b427-1464-41e7-a5e3-c41033fdf4d2" providerId="ADAL" clId="{898239D8-70B9-4B97-B4CA-8BB6F9979E87}" dt="2026-06-19T19:56:23.202" v="2"/>
          <pc:sldLayoutMkLst>
            <pc:docMk/>
            <pc:sldMasterMk cId="2699202888" sldId="2147483723"/>
            <pc:sldLayoutMk cId="3909793506" sldId="2147483753"/>
          </pc:sldLayoutMkLst>
          <pc:spChg chg="mod">
            <ac:chgData name="Chris Urban" userId="8a84b427-1464-41e7-a5e3-c41033fdf4d2" providerId="ADAL" clId="{898239D8-70B9-4B97-B4CA-8BB6F9979E87}" dt="2026-06-19T19:56:23.202" v="2"/>
            <ac:spMkLst>
              <pc:docMk/>
              <pc:sldMasterMk cId="2699202888" sldId="2147483723"/>
              <pc:sldLayoutMk cId="3909793506" sldId="2147483753"/>
              <ac:spMk id="2" creationId="{F2C1019E-BCC7-45A3-905E-6501A61216CF}"/>
            </ac:spMkLst>
          </pc:spChg>
          <pc:spChg chg="mod">
            <ac:chgData name="Chris Urban" userId="8a84b427-1464-41e7-a5e3-c41033fdf4d2" providerId="ADAL" clId="{898239D8-70B9-4B97-B4CA-8BB6F9979E87}" dt="2026-06-19T19:56:23.202" v="2"/>
            <ac:spMkLst>
              <pc:docMk/>
              <pc:sldMasterMk cId="2699202888" sldId="2147483723"/>
              <pc:sldLayoutMk cId="3909793506" sldId="2147483753"/>
              <ac:spMk id="3" creationId="{4A6A8331-AEC2-48E1-AB0B-63827F5C2A4C}"/>
            </ac:spMkLst>
          </pc:spChg>
          <pc:spChg chg="mod">
            <ac:chgData name="Chris Urban" userId="8a84b427-1464-41e7-a5e3-c41033fdf4d2" providerId="ADAL" clId="{898239D8-70B9-4B97-B4CA-8BB6F9979E87}" dt="2026-06-19T19:56:23.202" v="2"/>
            <ac:spMkLst>
              <pc:docMk/>
              <pc:sldMasterMk cId="2699202888" sldId="2147483723"/>
              <pc:sldLayoutMk cId="3909793506" sldId="2147483753"/>
              <ac:spMk id="4" creationId="{CF051954-BBF1-4965-855E-B23C62DCA29E}"/>
            </ac:spMkLst>
          </pc:spChg>
          <pc:spChg chg="mod">
            <ac:chgData name="Chris Urban" userId="8a84b427-1464-41e7-a5e3-c41033fdf4d2" providerId="ADAL" clId="{898239D8-70B9-4B97-B4CA-8BB6F9979E87}" dt="2026-06-19T19:56:23.202" v="2"/>
            <ac:spMkLst>
              <pc:docMk/>
              <pc:sldMasterMk cId="2699202888" sldId="2147483723"/>
              <pc:sldLayoutMk cId="3909793506" sldId="2147483753"/>
              <ac:spMk id="5" creationId="{64D9EFB8-658B-41C3-8EA1-F76CF195D37C}"/>
            </ac:spMkLst>
          </pc:spChg>
          <pc:spChg chg="mod">
            <ac:chgData name="Chris Urban" userId="8a84b427-1464-41e7-a5e3-c41033fdf4d2" providerId="ADAL" clId="{898239D8-70B9-4B97-B4CA-8BB6F9979E87}" dt="2026-06-19T19:56:23.202" v="2"/>
            <ac:spMkLst>
              <pc:docMk/>
              <pc:sldMasterMk cId="2699202888" sldId="2147483723"/>
              <pc:sldLayoutMk cId="3909793506" sldId="2147483753"/>
              <ac:spMk id="6" creationId="{C1564920-BD78-49A4-8B3A-4F8CC8E15D0D}"/>
            </ac:spMkLst>
          </pc:spChg>
        </pc:sldLayoutChg>
        <pc:sldLayoutChg chg="modSp mod ord">
          <pc:chgData name="Chris Urban" userId="8a84b427-1464-41e7-a5e3-c41033fdf4d2" providerId="ADAL" clId="{898239D8-70B9-4B97-B4CA-8BB6F9979E87}" dt="2026-06-19T19:56:23.202" v="2"/>
          <pc:sldLayoutMkLst>
            <pc:docMk/>
            <pc:sldMasterMk cId="2699202888" sldId="2147483723"/>
            <pc:sldLayoutMk cId="2762129502" sldId="2147483754"/>
          </pc:sldLayoutMkLst>
          <pc:spChg chg="mod">
            <ac:chgData name="Chris Urban" userId="8a84b427-1464-41e7-a5e3-c41033fdf4d2" providerId="ADAL" clId="{898239D8-70B9-4B97-B4CA-8BB6F9979E87}" dt="2026-06-19T19:56:23.202" v="2"/>
            <ac:spMkLst>
              <pc:docMk/>
              <pc:sldMasterMk cId="2699202888" sldId="2147483723"/>
              <pc:sldLayoutMk cId="2762129502" sldId="2147483754"/>
              <ac:spMk id="2" creationId="{F2DD4E70-8D00-466D-91C0-EF4904B18B34}"/>
            </ac:spMkLst>
          </pc:spChg>
          <pc:spChg chg="mod">
            <ac:chgData name="Chris Urban" userId="8a84b427-1464-41e7-a5e3-c41033fdf4d2" providerId="ADAL" clId="{898239D8-70B9-4B97-B4CA-8BB6F9979E87}" dt="2026-06-19T19:56:23.202" v="2"/>
            <ac:spMkLst>
              <pc:docMk/>
              <pc:sldMasterMk cId="2699202888" sldId="2147483723"/>
              <pc:sldLayoutMk cId="2762129502" sldId="2147483754"/>
              <ac:spMk id="3" creationId="{06312C15-246E-49BB-99FE-2EF562DB79F8}"/>
            </ac:spMkLst>
          </pc:spChg>
          <pc:spChg chg="mod">
            <ac:chgData name="Chris Urban" userId="8a84b427-1464-41e7-a5e3-c41033fdf4d2" providerId="ADAL" clId="{898239D8-70B9-4B97-B4CA-8BB6F9979E87}" dt="2026-06-19T19:56:23.202" v="2"/>
            <ac:spMkLst>
              <pc:docMk/>
              <pc:sldMasterMk cId="2699202888" sldId="2147483723"/>
              <pc:sldLayoutMk cId="2762129502" sldId="2147483754"/>
              <ac:spMk id="4" creationId="{26AD7DBC-F293-482B-A8FA-6DCA5428FD84}"/>
            </ac:spMkLst>
          </pc:spChg>
          <pc:spChg chg="mod">
            <ac:chgData name="Chris Urban" userId="8a84b427-1464-41e7-a5e3-c41033fdf4d2" providerId="ADAL" clId="{898239D8-70B9-4B97-B4CA-8BB6F9979E87}" dt="2026-06-19T19:56:23.202" v="2"/>
            <ac:spMkLst>
              <pc:docMk/>
              <pc:sldMasterMk cId="2699202888" sldId="2147483723"/>
              <pc:sldLayoutMk cId="2762129502" sldId="2147483754"/>
              <ac:spMk id="5" creationId="{40418E4F-6F9E-4162-A2A1-F088CBA00FA5}"/>
            </ac:spMkLst>
          </pc:spChg>
          <pc:spChg chg="mod">
            <ac:chgData name="Chris Urban" userId="8a84b427-1464-41e7-a5e3-c41033fdf4d2" providerId="ADAL" clId="{898239D8-70B9-4B97-B4CA-8BB6F9979E87}" dt="2026-06-19T19:56:23.202" v="2"/>
            <ac:spMkLst>
              <pc:docMk/>
              <pc:sldMasterMk cId="2699202888" sldId="2147483723"/>
              <pc:sldLayoutMk cId="2762129502" sldId="2147483754"/>
              <ac:spMk id="6" creationId="{7B50DC1A-EE67-4CCD-849A-C1F1E13ECE06}"/>
            </ac:spMkLst>
          </pc:spChg>
        </pc:sldLayoutChg>
        <pc:sldLayoutChg chg="modSp mod ord">
          <pc:chgData name="Chris Urban" userId="8a84b427-1464-41e7-a5e3-c41033fdf4d2" providerId="ADAL" clId="{898239D8-70B9-4B97-B4CA-8BB6F9979E87}" dt="2026-06-19T19:56:23.202" v="2"/>
          <pc:sldLayoutMkLst>
            <pc:docMk/>
            <pc:sldMasterMk cId="2699202888" sldId="2147483723"/>
            <pc:sldLayoutMk cId="605736053" sldId="2147483755"/>
          </pc:sldLayoutMkLst>
          <pc:spChg chg="mod">
            <ac:chgData name="Chris Urban" userId="8a84b427-1464-41e7-a5e3-c41033fdf4d2" providerId="ADAL" clId="{898239D8-70B9-4B97-B4CA-8BB6F9979E87}" dt="2026-06-19T19:56:23.202" v="2"/>
            <ac:spMkLst>
              <pc:docMk/>
              <pc:sldMasterMk cId="2699202888" sldId="2147483723"/>
              <pc:sldLayoutMk cId="605736053" sldId="2147483755"/>
              <ac:spMk id="2" creationId="{4F0BA197-8CBC-4A7A-9C11-8A25CCDF2E0A}"/>
            </ac:spMkLst>
          </pc:spChg>
          <pc:spChg chg="mod">
            <ac:chgData name="Chris Urban" userId="8a84b427-1464-41e7-a5e3-c41033fdf4d2" providerId="ADAL" clId="{898239D8-70B9-4B97-B4CA-8BB6F9979E87}" dt="2026-06-19T19:56:23.202" v="2"/>
            <ac:spMkLst>
              <pc:docMk/>
              <pc:sldMasterMk cId="2699202888" sldId="2147483723"/>
              <pc:sldLayoutMk cId="605736053" sldId="2147483755"/>
              <ac:spMk id="3" creationId="{0BCF7311-8F10-40CC-90F2-F9F4DF1841C8}"/>
            </ac:spMkLst>
          </pc:spChg>
          <pc:spChg chg="mod">
            <ac:chgData name="Chris Urban" userId="8a84b427-1464-41e7-a5e3-c41033fdf4d2" providerId="ADAL" clId="{898239D8-70B9-4B97-B4CA-8BB6F9979E87}" dt="2026-06-19T19:56:23.202" v="2"/>
            <ac:spMkLst>
              <pc:docMk/>
              <pc:sldMasterMk cId="2699202888" sldId="2147483723"/>
              <pc:sldLayoutMk cId="605736053" sldId="2147483755"/>
              <ac:spMk id="4" creationId="{9473B2CB-94C8-4061-845A-D4B2DD2F519A}"/>
            </ac:spMkLst>
          </pc:spChg>
          <pc:spChg chg="mod">
            <ac:chgData name="Chris Urban" userId="8a84b427-1464-41e7-a5e3-c41033fdf4d2" providerId="ADAL" clId="{898239D8-70B9-4B97-B4CA-8BB6F9979E87}" dt="2026-06-19T19:56:23.202" v="2"/>
            <ac:spMkLst>
              <pc:docMk/>
              <pc:sldMasterMk cId="2699202888" sldId="2147483723"/>
              <pc:sldLayoutMk cId="605736053" sldId="2147483755"/>
              <ac:spMk id="5" creationId="{261754A7-B10F-4F32-8927-0BC2CB1AE09B}"/>
            </ac:spMkLst>
          </pc:spChg>
          <pc:spChg chg="mod">
            <ac:chgData name="Chris Urban" userId="8a84b427-1464-41e7-a5e3-c41033fdf4d2" providerId="ADAL" clId="{898239D8-70B9-4B97-B4CA-8BB6F9979E87}" dt="2026-06-19T19:56:23.202" v="2"/>
            <ac:spMkLst>
              <pc:docMk/>
              <pc:sldMasterMk cId="2699202888" sldId="2147483723"/>
              <pc:sldLayoutMk cId="605736053" sldId="2147483755"/>
              <ac:spMk id="6" creationId="{DBCD97B5-4B5A-4709-9195-AE0440F25F2E}"/>
            </ac:spMkLst>
          </pc:spChg>
        </pc:sldLayoutChg>
        <pc:sldLayoutChg chg="modSp mod ord">
          <pc:chgData name="Chris Urban" userId="8a84b427-1464-41e7-a5e3-c41033fdf4d2" providerId="ADAL" clId="{898239D8-70B9-4B97-B4CA-8BB6F9979E87}" dt="2026-06-19T19:56:23.202" v="2"/>
          <pc:sldLayoutMkLst>
            <pc:docMk/>
            <pc:sldMasterMk cId="2699202888" sldId="2147483723"/>
            <pc:sldLayoutMk cId="3305998295" sldId="2147483756"/>
          </pc:sldLayoutMkLst>
          <pc:spChg chg="mod">
            <ac:chgData name="Chris Urban" userId="8a84b427-1464-41e7-a5e3-c41033fdf4d2" providerId="ADAL" clId="{898239D8-70B9-4B97-B4CA-8BB6F9979E87}" dt="2026-06-19T19:56:23.202" v="2"/>
            <ac:spMkLst>
              <pc:docMk/>
              <pc:sldMasterMk cId="2699202888" sldId="2147483723"/>
              <pc:sldLayoutMk cId="3305998295" sldId="2147483756"/>
              <ac:spMk id="2" creationId="{F2766C25-3CCE-409F-8446-AB7BAAF2F643}"/>
            </ac:spMkLst>
          </pc:spChg>
          <pc:spChg chg="mod">
            <ac:chgData name="Chris Urban" userId="8a84b427-1464-41e7-a5e3-c41033fdf4d2" providerId="ADAL" clId="{898239D8-70B9-4B97-B4CA-8BB6F9979E87}" dt="2026-06-19T19:56:23.202" v="2"/>
            <ac:spMkLst>
              <pc:docMk/>
              <pc:sldMasterMk cId="2699202888" sldId="2147483723"/>
              <pc:sldLayoutMk cId="3305998295" sldId="2147483756"/>
              <ac:spMk id="3" creationId="{8543CD50-0A70-4404-A8B7-70BE04F50805}"/>
            </ac:spMkLst>
          </pc:spChg>
          <pc:spChg chg="mod">
            <ac:chgData name="Chris Urban" userId="8a84b427-1464-41e7-a5e3-c41033fdf4d2" providerId="ADAL" clId="{898239D8-70B9-4B97-B4CA-8BB6F9979E87}" dt="2026-06-19T19:56:23.202" v="2"/>
            <ac:spMkLst>
              <pc:docMk/>
              <pc:sldMasterMk cId="2699202888" sldId="2147483723"/>
              <pc:sldLayoutMk cId="3305998295" sldId="2147483756"/>
              <ac:spMk id="4" creationId="{52D2B7BB-E188-4806-986C-8427630B564E}"/>
            </ac:spMkLst>
          </pc:spChg>
          <pc:spChg chg="mod">
            <ac:chgData name="Chris Urban" userId="8a84b427-1464-41e7-a5e3-c41033fdf4d2" providerId="ADAL" clId="{898239D8-70B9-4B97-B4CA-8BB6F9979E87}" dt="2026-06-19T19:56:23.202" v="2"/>
            <ac:spMkLst>
              <pc:docMk/>
              <pc:sldMasterMk cId="2699202888" sldId="2147483723"/>
              <pc:sldLayoutMk cId="3305998295" sldId="2147483756"/>
              <ac:spMk id="5" creationId="{13C4B794-A98D-4306-B308-B43F0270A6C7}"/>
            </ac:spMkLst>
          </pc:spChg>
          <pc:spChg chg="mod">
            <ac:chgData name="Chris Urban" userId="8a84b427-1464-41e7-a5e3-c41033fdf4d2" providerId="ADAL" clId="{898239D8-70B9-4B97-B4CA-8BB6F9979E87}" dt="2026-06-19T19:56:23.202" v="2"/>
            <ac:spMkLst>
              <pc:docMk/>
              <pc:sldMasterMk cId="2699202888" sldId="2147483723"/>
              <pc:sldLayoutMk cId="3305998295" sldId="2147483756"/>
              <ac:spMk id="6" creationId="{01E6D86C-FA8C-4151-9010-635C13836B0F}"/>
            </ac:spMkLst>
          </pc:spChg>
          <pc:spChg chg="mod">
            <ac:chgData name="Chris Urban" userId="8a84b427-1464-41e7-a5e3-c41033fdf4d2" providerId="ADAL" clId="{898239D8-70B9-4B97-B4CA-8BB6F9979E87}" dt="2026-06-19T19:56:23.202" v="2"/>
            <ac:spMkLst>
              <pc:docMk/>
              <pc:sldMasterMk cId="2699202888" sldId="2147483723"/>
              <pc:sldLayoutMk cId="3305998295" sldId="2147483756"/>
              <ac:spMk id="7" creationId="{BDD3E482-C694-466E-9298-85A69CBD6ED0}"/>
            </ac:spMkLst>
          </pc:spChg>
        </pc:sldLayoutChg>
        <pc:sldLayoutChg chg="modSp mod ord">
          <pc:chgData name="Chris Urban" userId="8a84b427-1464-41e7-a5e3-c41033fdf4d2" providerId="ADAL" clId="{898239D8-70B9-4B97-B4CA-8BB6F9979E87}" dt="2026-06-19T19:56:23.202" v="2"/>
          <pc:sldLayoutMkLst>
            <pc:docMk/>
            <pc:sldMasterMk cId="2699202888" sldId="2147483723"/>
            <pc:sldLayoutMk cId="2273764998" sldId="2147483757"/>
          </pc:sldLayoutMkLst>
          <pc:spChg chg="mod">
            <ac:chgData name="Chris Urban" userId="8a84b427-1464-41e7-a5e3-c41033fdf4d2" providerId="ADAL" clId="{898239D8-70B9-4B97-B4CA-8BB6F9979E87}" dt="2026-06-19T19:56:23.202" v="2"/>
            <ac:spMkLst>
              <pc:docMk/>
              <pc:sldMasterMk cId="2699202888" sldId="2147483723"/>
              <pc:sldLayoutMk cId="2273764998" sldId="2147483757"/>
              <ac:spMk id="2" creationId="{6C1D5BB7-A5B7-4D71-9206-1EF50CC1D4D7}"/>
            </ac:spMkLst>
          </pc:spChg>
          <pc:spChg chg="mod">
            <ac:chgData name="Chris Urban" userId="8a84b427-1464-41e7-a5e3-c41033fdf4d2" providerId="ADAL" clId="{898239D8-70B9-4B97-B4CA-8BB6F9979E87}" dt="2026-06-19T19:56:23.202" v="2"/>
            <ac:spMkLst>
              <pc:docMk/>
              <pc:sldMasterMk cId="2699202888" sldId="2147483723"/>
              <pc:sldLayoutMk cId="2273764998" sldId="2147483757"/>
              <ac:spMk id="3" creationId="{94AF3A03-3916-426C-851E-2A7028C89C35}"/>
            </ac:spMkLst>
          </pc:spChg>
          <pc:spChg chg="mod">
            <ac:chgData name="Chris Urban" userId="8a84b427-1464-41e7-a5e3-c41033fdf4d2" providerId="ADAL" clId="{898239D8-70B9-4B97-B4CA-8BB6F9979E87}" dt="2026-06-19T19:56:23.202" v="2"/>
            <ac:spMkLst>
              <pc:docMk/>
              <pc:sldMasterMk cId="2699202888" sldId="2147483723"/>
              <pc:sldLayoutMk cId="2273764998" sldId="2147483757"/>
              <ac:spMk id="4" creationId="{99123F53-E166-4656-A5FF-D40CF8647F9E}"/>
            </ac:spMkLst>
          </pc:spChg>
          <pc:spChg chg="mod">
            <ac:chgData name="Chris Urban" userId="8a84b427-1464-41e7-a5e3-c41033fdf4d2" providerId="ADAL" clId="{898239D8-70B9-4B97-B4CA-8BB6F9979E87}" dt="2026-06-19T19:56:23.202" v="2"/>
            <ac:spMkLst>
              <pc:docMk/>
              <pc:sldMasterMk cId="2699202888" sldId="2147483723"/>
              <pc:sldLayoutMk cId="2273764998" sldId="2147483757"/>
              <ac:spMk id="5" creationId="{503F28AA-9C4C-4DE7-BEB0-CA850DEF857C}"/>
            </ac:spMkLst>
          </pc:spChg>
          <pc:spChg chg="mod">
            <ac:chgData name="Chris Urban" userId="8a84b427-1464-41e7-a5e3-c41033fdf4d2" providerId="ADAL" clId="{898239D8-70B9-4B97-B4CA-8BB6F9979E87}" dt="2026-06-19T19:56:23.202" v="2"/>
            <ac:spMkLst>
              <pc:docMk/>
              <pc:sldMasterMk cId="2699202888" sldId="2147483723"/>
              <pc:sldLayoutMk cId="2273764998" sldId="2147483757"/>
              <ac:spMk id="6" creationId="{ED16E936-E7AA-466A-BC06-D5B992566A62}"/>
            </ac:spMkLst>
          </pc:spChg>
          <pc:spChg chg="mod">
            <ac:chgData name="Chris Urban" userId="8a84b427-1464-41e7-a5e3-c41033fdf4d2" providerId="ADAL" clId="{898239D8-70B9-4B97-B4CA-8BB6F9979E87}" dt="2026-06-19T19:56:23.202" v="2"/>
            <ac:spMkLst>
              <pc:docMk/>
              <pc:sldMasterMk cId="2699202888" sldId="2147483723"/>
              <pc:sldLayoutMk cId="2273764998" sldId="2147483757"/>
              <ac:spMk id="7" creationId="{A996ED3C-3174-4858-8A89-8F43E962EACE}"/>
            </ac:spMkLst>
          </pc:spChg>
          <pc:spChg chg="mod">
            <ac:chgData name="Chris Urban" userId="8a84b427-1464-41e7-a5e3-c41033fdf4d2" providerId="ADAL" clId="{898239D8-70B9-4B97-B4CA-8BB6F9979E87}" dt="2026-06-19T19:56:23.202" v="2"/>
            <ac:spMkLst>
              <pc:docMk/>
              <pc:sldMasterMk cId="2699202888" sldId="2147483723"/>
              <pc:sldLayoutMk cId="2273764998" sldId="2147483757"/>
              <ac:spMk id="8" creationId="{42A68911-58BE-4FF5-9C76-267371285067}"/>
            </ac:spMkLst>
          </pc:spChg>
          <pc:spChg chg="mod">
            <ac:chgData name="Chris Urban" userId="8a84b427-1464-41e7-a5e3-c41033fdf4d2" providerId="ADAL" clId="{898239D8-70B9-4B97-B4CA-8BB6F9979E87}" dt="2026-06-19T19:56:23.202" v="2"/>
            <ac:spMkLst>
              <pc:docMk/>
              <pc:sldMasterMk cId="2699202888" sldId="2147483723"/>
              <pc:sldLayoutMk cId="2273764998" sldId="2147483757"/>
              <ac:spMk id="9" creationId="{E7558CF9-6967-417D-A984-F771661B2065}"/>
            </ac:spMkLst>
          </pc:spChg>
        </pc:sldLayoutChg>
        <pc:sldLayoutChg chg="modSp mod ord">
          <pc:chgData name="Chris Urban" userId="8a84b427-1464-41e7-a5e3-c41033fdf4d2" providerId="ADAL" clId="{898239D8-70B9-4B97-B4CA-8BB6F9979E87}" dt="2026-06-19T19:56:23.202" v="2"/>
          <pc:sldLayoutMkLst>
            <pc:docMk/>
            <pc:sldMasterMk cId="2699202888" sldId="2147483723"/>
            <pc:sldLayoutMk cId="3677237761" sldId="2147483758"/>
          </pc:sldLayoutMkLst>
          <pc:spChg chg="mod">
            <ac:chgData name="Chris Urban" userId="8a84b427-1464-41e7-a5e3-c41033fdf4d2" providerId="ADAL" clId="{898239D8-70B9-4B97-B4CA-8BB6F9979E87}" dt="2026-06-19T19:56:23.202" v="2"/>
            <ac:spMkLst>
              <pc:docMk/>
              <pc:sldMasterMk cId="2699202888" sldId="2147483723"/>
              <pc:sldLayoutMk cId="3677237761" sldId="2147483758"/>
              <ac:spMk id="2" creationId="{8D002A66-2F15-4767-BF2A-B03DE0D89F44}"/>
            </ac:spMkLst>
          </pc:spChg>
          <pc:spChg chg="mod">
            <ac:chgData name="Chris Urban" userId="8a84b427-1464-41e7-a5e3-c41033fdf4d2" providerId="ADAL" clId="{898239D8-70B9-4B97-B4CA-8BB6F9979E87}" dt="2026-06-19T19:56:23.202" v="2"/>
            <ac:spMkLst>
              <pc:docMk/>
              <pc:sldMasterMk cId="2699202888" sldId="2147483723"/>
              <pc:sldLayoutMk cId="3677237761" sldId="2147483758"/>
              <ac:spMk id="3" creationId="{3C5D5DEC-F05E-430D-9A81-F057D38E4FF6}"/>
            </ac:spMkLst>
          </pc:spChg>
          <pc:spChg chg="mod">
            <ac:chgData name="Chris Urban" userId="8a84b427-1464-41e7-a5e3-c41033fdf4d2" providerId="ADAL" clId="{898239D8-70B9-4B97-B4CA-8BB6F9979E87}" dt="2026-06-19T19:56:23.202" v="2"/>
            <ac:spMkLst>
              <pc:docMk/>
              <pc:sldMasterMk cId="2699202888" sldId="2147483723"/>
              <pc:sldLayoutMk cId="3677237761" sldId="2147483758"/>
              <ac:spMk id="4" creationId="{6FAB49CE-290A-46A7-A0EA-1C47B2F18603}"/>
            </ac:spMkLst>
          </pc:spChg>
          <pc:spChg chg="mod">
            <ac:chgData name="Chris Urban" userId="8a84b427-1464-41e7-a5e3-c41033fdf4d2" providerId="ADAL" clId="{898239D8-70B9-4B97-B4CA-8BB6F9979E87}" dt="2026-06-19T19:56:23.202" v="2"/>
            <ac:spMkLst>
              <pc:docMk/>
              <pc:sldMasterMk cId="2699202888" sldId="2147483723"/>
              <pc:sldLayoutMk cId="3677237761" sldId="2147483758"/>
              <ac:spMk id="5" creationId="{1F603EF1-E396-4867-9C63-339BE2620092}"/>
            </ac:spMkLst>
          </pc:spChg>
        </pc:sldLayoutChg>
        <pc:sldLayoutChg chg="modSp mod ord">
          <pc:chgData name="Chris Urban" userId="8a84b427-1464-41e7-a5e3-c41033fdf4d2" providerId="ADAL" clId="{898239D8-70B9-4B97-B4CA-8BB6F9979E87}" dt="2026-06-19T19:56:23.202" v="2"/>
          <pc:sldLayoutMkLst>
            <pc:docMk/>
            <pc:sldMasterMk cId="2699202888" sldId="2147483723"/>
            <pc:sldLayoutMk cId="1331068617" sldId="2147483759"/>
          </pc:sldLayoutMkLst>
          <pc:spChg chg="mod">
            <ac:chgData name="Chris Urban" userId="8a84b427-1464-41e7-a5e3-c41033fdf4d2" providerId="ADAL" clId="{898239D8-70B9-4B97-B4CA-8BB6F9979E87}" dt="2026-06-19T19:56:23.202" v="2"/>
            <ac:spMkLst>
              <pc:docMk/>
              <pc:sldMasterMk cId="2699202888" sldId="2147483723"/>
              <pc:sldLayoutMk cId="1331068617" sldId="2147483759"/>
              <ac:spMk id="2" creationId="{6CC025A5-74A2-4F3B-89BC-E45A5A613B4F}"/>
            </ac:spMkLst>
          </pc:spChg>
          <pc:spChg chg="mod">
            <ac:chgData name="Chris Urban" userId="8a84b427-1464-41e7-a5e3-c41033fdf4d2" providerId="ADAL" clId="{898239D8-70B9-4B97-B4CA-8BB6F9979E87}" dt="2026-06-19T19:56:23.202" v="2"/>
            <ac:spMkLst>
              <pc:docMk/>
              <pc:sldMasterMk cId="2699202888" sldId="2147483723"/>
              <pc:sldLayoutMk cId="1331068617" sldId="2147483759"/>
              <ac:spMk id="3" creationId="{448EA749-4A30-4EF2-9FC6-8AD6A29FE308}"/>
            </ac:spMkLst>
          </pc:spChg>
          <pc:spChg chg="mod">
            <ac:chgData name="Chris Urban" userId="8a84b427-1464-41e7-a5e3-c41033fdf4d2" providerId="ADAL" clId="{898239D8-70B9-4B97-B4CA-8BB6F9979E87}" dt="2026-06-19T19:56:23.202" v="2"/>
            <ac:spMkLst>
              <pc:docMk/>
              <pc:sldMasterMk cId="2699202888" sldId="2147483723"/>
              <pc:sldLayoutMk cId="1331068617" sldId="2147483759"/>
              <ac:spMk id="4" creationId="{9917FF53-D456-43E6-A1C8-D654EA5DED08}"/>
            </ac:spMkLst>
          </pc:spChg>
        </pc:sldLayoutChg>
        <pc:sldLayoutChg chg="modSp mod ord">
          <pc:chgData name="Chris Urban" userId="8a84b427-1464-41e7-a5e3-c41033fdf4d2" providerId="ADAL" clId="{898239D8-70B9-4B97-B4CA-8BB6F9979E87}" dt="2026-06-19T19:56:23.202" v="2"/>
          <pc:sldLayoutMkLst>
            <pc:docMk/>
            <pc:sldMasterMk cId="2699202888" sldId="2147483723"/>
            <pc:sldLayoutMk cId="170125274" sldId="2147483760"/>
          </pc:sldLayoutMkLst>
          <pc:spChg chg="mod">
            <ac:chgData name="Chris Urban" userId="8a84b427-1464-41e7-a5e3-c41033fdf4d2" providerId="ADAL" clId="{898239D8-70B9-4B97-B4CA-8BB6F9979E87}" dt="2026-06-19T19:56:23.202" v="2"/>
            <ac:spMkLst>
              <pc:docMk/>
              <pc:sldMasterMk cId="2699202888" sldId="2147483723"/>
              <pc:sldLayoutMk cId="170125274" sldId="2147483760"/>
              <ac:spMk id="2" creationId="{4CBD8009-79AF-49D3-B9CD-6BA02691B729}"/>
            </ac:spMkLst>
          </pc:spChg>
          <pc:spChg chg="mod">
            <ac:chgData name="Chris Urban" userId="8a84b427-1464-41e7-a5e3-c41033fdf4d2" providerId="ADAL" clId="{898239D8-70B9-4B97-B4CA-8BB6F9979E87}" dt="2026-06-19T19:56:23.202" v="2"/>
            <ac:spMkLst>
              <pc:docMk/>
              <pc:sldMasterMk cId="2699202888" sldId="2147483723"/>
              <pc:sldLayoutMk cId="170125274" sldId="2147483760"/>
              <ac:spMk id="3" creationId="{1D185338-DC05-4465-A41F-C944E10F9D3E}"/>
            </ac:spMkLst>
          </pc:spChg>
          <pc:spChg chg="mod">
            <ac:chgData name="Chris Urban" userId="8a84b427-1464-41e7-a5e3-c41033fdf4d2" providerId="ADAL" clId="{898239D8-70B9-4B97-B4CA-8BB6F9979E87}" dt="2026-06-19T19:56:23.202" v="2"/>
            <ac:spMkLst>
              <pc:docMk/>
              <pc:sldMasterMk cId="2699202888" sldId="2147483723"/>
              <pc:sldLayoutMk cId="170125274" sldId="2147483760"/>
              <ac:spMk id="4" creationId="{259D4AA7-AAD4-4A59-97B6-E0BDEEA46BAC}"/>
            </ac:spMkLst>
          </pc:spChg>
          <pc:spChg chg="mod">
            <ac:chgData name="Chris Urban" userId="8a84b427-1464-41e7-a5e3-c41033fdf4d2" providerId="ADAL" clId="{898239D8-70B9-4B97-B4CA-8BB6F9979E87}" dt="2026-06-19T19:56:23.202" v="2"/>
            <ac:spMkLst>
              <pc:docMk/>
              <pc:sldMasterMk cId="2699202888" sldId="2147483723"/>
              <pc:sldLayoutMk cId="170125274" sldId="2147483760"/>
              <ac:spMk id="5" creationId="{D1125ED1-24F0-4EA0-A020-0EBFEC452996}"/>
            </ac:spMkLst>
          </pc:spChg>
          <pc:spChg chg="mod">
            <ac:chgData name="Chris Urban" userId="8a84b427-1464-41e7-a5e3-c41033fdf4d2" providerId="ADAL" clId="{898239D8-70B9-4B97-B4CA-8BB6F9979E87}" dt="2026-06-19T19:56:23.202" v="2"/>
            <ac:spMkLst>
              <pc:docMk/>
              <pc:sldMasterMk cId="2699202888" sldId="2147483723"/>
              <pc:sldLayoutMk cId="170125274" sldId="2147483760"/>
              <ac:spMk id="6" creationId="{B57448EF-1B00-45C7-A3FB-CBA3C91AA2AA}"/>
            </ac:spMkLst>
          </pc:spChg>
          <pc:spChg chg="mod">
            <ac:chgData name="Chris Urban" userId="8a84b427-1464-41e7-a5e3-c41033fdf4d2" providerId="ADAL" clId="{898239D8-70B9-4B97-B4CA-8BB6F9979E87}" dt="2026-06-19T19:56:23.202" v="2"/>
            <ac:spMkLst>
              <pc:docMk/>
              <pc:sldMasterMk cId="2699202888" sldId="2147483723"/>
              <pc:sldLayoutMk cId="170125274" sldId="2147483760"/>
              <ac:spMk id="7" creationId="{18A4279E-DF4B-4D49-853C-16C4882FE25C}"/>
            </ac:spMkLst>
          </pc:spChg>
        </pc:sldLayoutChg>
        <pc:sldLayoutChg chg="modSp mod ord">
          <pc:chgData name="Chris Urban" userId="8a84b427-1464-41e7-a5e3-c41033fdf4d2" providerId="ADAL" clId="{898239D8-70B9-4B97-B4CA-8BB6F9979E87}" dt="2026-06-19T19:56:23.202" v="2"/>
          <pc:sldLayoutMkLst>
            <pc:docMk/>
            <pc:sldMasterMk cId="2699202888" sldId="2147483723"/>
            <pc:sldLayoutMk cId="2226218370" sldId="2147483761"/>
          </pc:sldLayoutMkLst>
          <pc:spChg chg="mod">
            <ac:chgData name="Chris Urban" userId="8a84b427-1464-41e7-a5e3-c41033fdf4d2" providerId="ADAL" clId="{898239D8-70B9-4B97-B4CA-8BB6F9979E87}" dt="2026-06-19T19:56:23.202" v="2"/>
            <ac:spMkLst>
              <pc:docMk/>
              <pc:sldMasterMk cId="2699202888" sldId="2147483723"/>
              <pc:sldLayoutMk cId="2226218370" sldId="2147483761"/>
              <ac:spMk id="2" creationId="{E63E68F3-C759-4E5A-B06B-55E0FC4954FB}"/>
            </ac:spMkLst>
          </pc:spChg>
          <pc:spChg chg="mod">
            <ac:chgData name="Chris Urban" userId="8a84b427-1464-41e7-a5e3-c41033fdf4d2" providerId="ADAL" clId="{898239D8-70B9-4B97-B4CA-8BB6F9979E87}" dt="2026-06-19T19:56:23.202" v="2"/>
            <ac:spMkLst>
              <pc:docMk/>
              <pc:sldMasterMk cId="2699202888" sldId="2147483723"/>
              <pc:sldLayoutMk cId="2226218370" sldId="2147483761"/>
              <ac:spMk id="3" creationId="{D4CFEF46-D1DA-46EA-942D-427BB2226490}"/>
            </ac:spMkLst>
          </pc:spChg>
          <pc:spChg chg="mod">
            <ac:chgData name="Chris Urban" userId="8a84b427-1464-41e7-a5e3-c41033fdf4d2" providerId="ADAL" clId="{898239D8-70B9-4B97-B4CA-8BB6F9979E87}" dt="2026-06-19T19:56:23.202" v="2"/>
            <ac:spMkLst>
              <pc:docMk/>
              <pc:sldMasterMk cId="2699202888" sldId="2147483723"/>
              <pc:sldLayoutMk cId="2226218370" sldId="2147483761"/>
              <ac:spMk id="4" creationId="{2DBB4AD8-46A3-4710-BE5E-BC8F7E178338}"/>
            </ac:spMkLst>
          </pc:spChg>
          <pc:spChg chg="mod">
            <ac:chgData name="Chris Urban" userId="8a84b427-1464-41e7-a5e3-c41033fdf4d2" providerId="ADAL" clId="{898239D8-70B9-4B97-B4CA-8BB6F9979E87}" dt="2026-06-19T19:56:23.202" v="2"/>
            <ac:spMkLst>
              <pc:docMk/>
              <pc:sldMasterMk cId="2699202888" sldId="2147483723"/>
              <pc:sldLayoutMk cId="2226218370" sldId="2147483761"/>
              <ac:spMk id="5" creationId="{1E60A5A2-4186-4E75-B1E0-76EDDFE72F85}"/>
            </ac:spMkLst>
          </pc:spChg>
          <pc:spChg chg="mod">
            <ac:chgData name="Chris Urban" userId="8a84b427-1464-41e7-a5e3-c41033fdf4d2" providerId="ADAL" clId="{898239D8-70B9-4B97-B4CA-8BB6F9979E87}" dt="2026-06-19T19:56:23.202" v="2"/>
            <ac:spMkLst>
              <pc:docMk/>
              <pc:sldMasterMk cId="2699202888" sldId="2147483723"/>
              <pc:sldLayoutMk cId="2226218370" sldId="2147483761"/>
              <ac:spMk id="6" creationId="{8931FC22-72C8-442C-8804-22E1DB9FA990}"/>
            </ac:spMkLst>
          </pc:spChg>
          <pc:spChg chg="mod">
            <ac:chgData name="Chris Urban" userId="8a84b427-1464-41e7-a5e3-c41033fdf4d2" providerId="ADAL" clId="{898239D8-70B9-4B97-B4CA-8BB6F9979E87}" dt="2026-06-19T19:56:23.202" v="2"/>
            <ac:spMkLst>
              <pc:docMk/>
              <pc:sldMasterMk cId="2699202888" sldId="2147483723"/>
              <pc:sldLayoutMk cId="2226218370" sldId="2147483761"/>
              <ac:spMk id="7" creationId="{B3FAC240-C642-492A-A8CC-6110F0D4E054}"/>
            </ac:spMkLst>
          </pc:spChg>
        </pc:sldLayoutChg>
        <pc:sldLayoutChg chg="modSp mod ord">
          <pc:chgData name="Chris Urban" userId="8a84b427-1464-41e7-a5e3-c41033fdf4d2" providerId="ADAL" clId="{898239D8-70B9-4B97-B4CA-8BB6F9979E87}" dt="2026-06-19T19:56:23.202" v="2"/>
          <pc:sldLayoutMkLst>
            <pc:docMk/>
            <pc:sldMasterMk cId="2699202888" sldId="2147483723"/>
            <pc:sldLayoutMk cId="4039246884" sldId="2147483762"/>
          </pc:sldLayoutMkLst>
          <pc:spChg chg="mod">
            <ac:chgData name="Chris Urban" userId="8a84b427-1464-41e7-a5e3-c41033fdf4d2" providerId="ADAL" clId="{898239D8-70B9-4B97-B4CA-8BB6F9979E87}" dt="2026-06-19T19:56:23.202" v="2"/>
            <ac:spMkLst>
              <pc:docMk/>
              <pc:sldMasterMk cId="2699202888" sldId="2147483723"/>
              <pc:sldLayoutMk cId="4039246884" sldId="2147483762"/>
              <ac:spMk id="2" creationId="{8D9559EA-975A-4673-8A76-D0E1632D13F9}"/>
            </ac:spMkLst>
          </pc:spChg>
          <pc:spChg chg="mod">
            <ac:chgData name="Chris Urban" userId="8a84b427-1464-41e7-a5e3-c41033fdf4d2" providerId="ADAL" clId="{898239D8-70B9-4B97-B4CA-8BB6F9979E87}" dt="2026-06-19T19:56:23.202" v="2"/>
            <ac:spMkLst>
              <pc:docMk/>
              <pc:sldMasterMk cId="2699202888" sldId="2147483723"/>
              <pc:sldLayoutMk cId="4039246884" sldId="2147483762"/>
              <ac:spMk id="3" creationId="{42CA07B2-39FF-4A89-B1FB-5E4411C620F4}"/>
            </ac:spMkLst>
          </pc:spChg>
          <pc:spChg chg="mod">
            <ac:chgData name="Chris Urban" userId="8a84b427-1464-41e7-a5e3-c41033fdf4d2" providerId="ADAL" clId="{898239D8-70B9-4B97-B4CA-8BB6F9979E87}" dt="2026-06-19T19:56:23.202" v="2"/>
            <ac:spMkLst>
              <pc:docMk/>
              <pc:sldMasterMk cId="2699202888" sldId="2147483723"/>
              <pc:sldLayoutMk cId="4039246884" sldId="2147483762"/>
              <ac:spMk id="4" creationId="{041C15AC-D92C-493D-A474-F12BB90E09CB}"/>
            </ac:spMkLst>
          </pc:spChg>
          <pc:spChg chg="mod">
            <ac:chgData name="Chris Urban" userId="8a84b427-1464-41e7-a5e3-c41033fdf4d2" providerId="ADAL" clId="{898239D8-70B9-4B97-B4CA-8BB6F9979E87}" dt="2026-06-19T19:56:23.202" v="2"/>
            <ac:spMkLst>
              <pc:docMk/>
              <pc:sldMasterMk cId="2699202888" sldId="2147483723"/>
              <pc:sldLayoutMk cId="4039246884" sldId="2147483762"/>
              <ac:spMk id="5" creationId="{C1048E00-E9CA-467B-9AC4-01600C9BFF50}"/>
            </ac:spMkLst>
          </pc:spChg>
          <pc:spChg chg="mod">
            <ac:chgData name="Chris Urban" userId="8a84b427-1464-41e7-a5e3-c41033fdf4d2" providerId="ADAL" clId="{898239D8-70B9-4B97-B4CA-8BB6F9979E87}" dt="2026-06-19T19:56:23.202" v="2"/>
            <ac:spMkLst>
              <pc:docMk/>
              <pc:sldMasterMk cId="2699202888" sldId="2147483723"/>
              <pc:sldLayoutMk cId="4039246884" sldId="2147483762"/>
              <ac:spMk id="6" creationId="{6DA585E8-0FD6-4D68-B439-7BA6049B4A96}"/>
            </ac:spMkLst>
          </pc:spChg>
        </pc:sldLayoutChg>
        <pc:sldLayoutChg chg="modSp mod ord">
          <pc:chgData name="Chris Urban" userId="8a84b427-1464-41e7-a5e3-c41033fdf4d2" providerId="ADAL" clId="{898239D8-70B9-4B97-B4CA-8BB6F9979E87}" dt="2026-06-19T19:56:23.202" v="2"/>
          <pc:sldLayoutMkLst>
            <pc:docMk/>
            <pc:sldMasterMk cId="2699202888" sldId="2147483723"/>
            <pc:sldLayoutMk cId="3567227545" sldId="2147483763"/>
          </pc:sldLayoutMkLst>
          <pc:spChg chg="mod">
            <ac:chgData name="Chris Urban" userId="8a84b427-1464-41e7-a5e3-c41033fdf4d2" providerId="ADAL" clId="{898239D8-70B9-4B97-B4CA-8BB6F9979E87}" dt="2026-06-19T19:56:23.202" v="2"/>
            <ac:spMkLst>
              <pc:docMk/>
              <pc:sldMasterMk cId="2699202888" sldId="2147483723"/>
              <pc:sldLayoutMk cId="3567227545" sldId="2147483763"/>
              <ac:spMk id="2" creationId="{2ECCA24F-AF8E-4486-BC9A-21C53594759B}"/>
            </ac:spMkLst>
          </pc:spChg>
          <pc:spChg chg="mod">
            <ac:chgData name="Chris Urban" userId="8a84b427-1464-41e7-a5e3-c41033fdf4d2" providerId="ADAL" clId="{898239D8-70B9-4B97-B4CA-8BB6F9979E87}" dt="2026-06-19T19:56:23.202" v="2"/>
            <ac:spMkLst>
              <pc:docMk/>
              <pc:sldMasterMk cId="2699202888" sldId="2147483723"/>
              <pc:sldLayoutMk cId="3567227545" sldId="2147483763"/>
              <ac:spMk id="3" creationId="{B551ACC0-DF55-4878-864F-A4451617F4A2}"/>
            </ac:spMkLst>
          </pc:spChg>
          <pc:spChg chg="mod">
            <ac:chgData name="Chris Urban" userId="8a84b427-1464-41e7-a5e3-c41033fdf4d2" providerId="ADAL" clId="{898239D8-70B9-4B97-B4CA-8BB6F9979E87}" dt="2026-06-19T19:56:23.202" v="2"/>
            <ac:spMkLst>
              <pc:docMk/>
              <pc:sldMasterMk cId="2699202888" sldId="2147483723"/>
              <pc:sldLayoutMk cId="3567227545" sldId="2147483763"/>
              <ac:spMk id="4" creationId="{69A8542B-8BA2-45F3-A30E-07AA00F9AA3A}"/>
            </ac:spMkLst>
          </pc:spChg>
          <pc:spChg chg="mod">
            <ac:chgData name="Chris Urban" userId="8a84b427-1464-41e7-a5e3-c41033fdf4d2" providerId="ADAL" clId="{898239D8-70B9-4B97-B4CA-8BB6F9979E87}" dt="2026-06-19T19:56:23.202" v="2"/>
            <ac:spMkLst>
              <pc:docMk/>
              <pc:sldMasterMk cId="2699202888" sldId="2147483723"/>
              <pc:sldLayoutMk cId="3567227545" sldId="2147483763"/>
              <ac:spMk id="5" creationId="{8702D786-2DCF-4B9F-BAE3-728FC0492CE6}"/>
            </ac:spMkLst>
          </pc:spChg>
          <pc:spChg chg="mod">
            <ac:chgData name="Chris Urban" userId="8a84b427-1464-41e7-a5e3-c41033fdf4d2" providerId="ADAL" clId="{898239D8-70B9-4B97-B4CA-8BB6F9979E87}" dt="2026-06-19T19:56:23.202" v="2"/>
            <ac:spMkLst>
              <pc:docMk/>
              <pc:sldMasterMk cId="2699202888" sldId="2147483723"/>
              <pc:sldLayoutMk cId="3567227545" sldId="2147483763"/>
              <ac:spMk id="6" creationId="{BC6459CA-36A4-45E9-9B85-409D2DBF0325}"/>
            </ac:spMkLst>
          </pc:spChg>
        </pc:sldLayoutChg>
        <pc:sldLayoutChg chg="modSp mod ord">
          <pc:chgData name="Chris Urban" userId="8a84b427-1464-41e7-a5e3-c41033fdf4d2" providerId="ADAL" clId="{898239D8-70B9-4B97-B4CA-8BB6F9979E87}" dt="2026-06-19T19:56:23.202" v="2"/>
          <pc:sldLayoutMkLst>
            <pc:docMk/>
            <pc:sldMasterMk cId="2699202888" sldId="2147483723"/>
            <pc:sldLayoutMk cId="468946352" sldId="2147483764"/>
          </pc:sldLayoutMkLst>
          <pc:spChg chg="mod">
            <ac:chgData name="Chris Urban" userId="8a84b427-1464-41e7-a5e3-c41033fdf4d2" providerId="ADAL" clId="{898239D8-70B9-4B97-B4CA-8BB6F9979E87}" dt="2026-06-19T19:56:23.202" v="2"/>
            <ac:spMkLst>
              <pc:docMk/>
              <pc:sldMasterMk cId="2699202888" sldId="2147483723"/>
              <pc:sldLayoutMk cId="468946352" sldId="2147483764"/>
              <ac:spMk id="2" creationId="{00000000-0000-0000-0000-000000000000}"/>
            </ac:spMkLst>
          </pc:spChg>
          <pc:spChg chg="mod">
            <ac:chgData name="Chris Urban" userId="8a84b427-1464-41e7-a5e3-c41033fdf4d2" providerId="ADAL" clId="{898239D8-70B9-4B97-B4CA-8BB6F9979E87}" dt="2026-06-19T19:56:23.202" v="2"/>
            <ac:spMkLst>
              <pc:docMk/>
              <pc:sldMasterMk cId="2699202888" sldId="2147483723"/>
              <pc:sldLayoutMk cId="468946352" sldId="2147483764"/>
              <ac:spMk id="3" creationId="{00000000-0000-0000-0000-000000000000}"/>
            </ac:spMkLst>
          </pc:spChg>
          <pc:spChg chg="mod">
            <ac:chgData name="Chris Urban" userId="8a84b427-1464-41e7-a5e3-c41033fdf4d2" providerId="ADAL" clId="{898239D8-70B9-4B97-B4CA-8BB6F9979E87}" dt="2026-06-19T19:56:23.202" v="2"/>
            <ac:spMkLst>
              <pc:docMk/>
              <pc:sldMasterMk cId="2699202888" sldId="2147483723"/>
              <pc:sldLayoutMk cId="468946352" sldId="2147483764"/>
              <ac:spMk id="4" creationId="{00000000-0000-0000-0000-000000000000}"/>
            </ac:spMkLst>
          </pc:spChg>
          <pc:spChg chg="mod">
            <ac:chgData name="Chris Urban" userId="8a84b427-1464-41e7-a5e3-c41033fdf4d2" providerId="ADAL" clId="{898239D8-70B9-4B97-B4CA-8BB6F9979E87}" dt="2026-06-19T19:56:23.202" v="2"/>
            <ac:spMkLst>
              <pc:docMk/>
              <pc:sldMasterMk cId="2699202888" sldId="2147483723"/>
              <pc:sldLayoutMk cId="468946352" sldId="2147483764"/>
              <ac:spMk id="5" creationId="{00000000-0000-0000-0000-000000000000}"/>
            </ac:spMkLst>
          </pc:spChg>
          <pc:spChg chg="mod">
            <ac:chgData name="Chris Urban" userId="8a84b427-1464-41e7-a5e3-c41033fdf4d2" providerId="ADAL" clId="{898239D8-70B9-4B97-B4CA-8BB6F9979E87}" dt="2026-06-19T19:56:23.202" v="2"/>
            <ac:spMkLst>
              <pc:docMk/>
              <pc:sldMasterMk cId="2699202888" sldId="2147483723"/>
              <pc:sldLayoutMk cId="468946352" sldId="2147483764"/>
              <ac:spMk id="6" creationId="{00000000-0000-0000-0000-000000000000}"/>
            </ac:spMkLst>
          </pc:spChg>
          <pc:spChg chg="mod">
            <ac:chgData name="Chris Urban" userId="8a84b427-1464-41e7-a5e3-c41033fdf4d2" providerId="ADAL" clId="{898239D8-70B9-4B97-B4CA-8BB6F9979E87}" dt="2026-06-19T19:56:23.202" v="2"/>
            <ac:spMkLst>
              <pc:docMk/>
              <pc:sldMasterMk cId="2699202888" sldId="2147483723"/>
              <pc:sldLayoutMk cId="468946352" sldId="2147483764"/>
              <ac:spMk id="7" creationId="{00000000-0000-0000-0000-000000000000}"/>
            </ac:spMkLst>
          </pc:spChg>
          <pc:spChg chg="mod">
            <ac:chgData name="Chris Urban" userId="8a84b427-1464-41e7-a5e3-c41033fdf4d2" providerId="ADAL" clId="{898239D8-70B9-4B97-B4CA-8BB6F9979E87}" dt="2026-06-19T19:56:23.202" v="2"/>
            <ac:spMkLst>
              <pc:docMk/>
              <pc:sldMasterMk cId="2699202888" sldId="2147483723"/>
              <pc:sldLayoutMk cId="468946352" sldId="2147483764"/>
              <ac:spMk id="11" creationId="{00000000-0000-0000-0000-000000000000}"/>
            </ac:spMkLst>
          </pc:spChg>
        </pc:sldLayoutChg>
        <pc:sldLayoutChg chg="modSp mod ord">
          <pc:chgData name="Chris Urban" userId="8a84b427-1464-41e7-a5e3-c41033fdf4d2" providerId="ADAL" clId="{898239D8-70B9-4B97-B4CA-8BB6F9979E87}" dt="2026-06-19T19:56:23.202" v="2"/>
          <pc:sldLayoutMkLst>
            <pc:docMk/>
            <pc:sldMasterMk cId="2699202888" sldId="2147483723"/>
            <pc:sldLayoutMk cId="3038296494" sldId="2147483765"/>
          </pc:sldLayoutMkLst>
          <pc:spChg chg="mod">
            <ac:chgData name="Chris Urban" userId="8a84b427-1464-41e7-a5e3-c41033fdf4d2" providerId="ADAL" clId="{898239D8-70B9-4B97-B4CA-8BB6F9979E87}" dt="2026-06-19T19:56:23.202" v="2"/>
            <ac:spMkLst>
              <pc:docMk/>
              <pc:sldMasterMk cId="2699202888" sldId="2147483723"/>
              <pc:sldLayoutMk cId="3038296494" sldId="2147483765"/>
              <ac:spMk id="2" creationId="{00000000-0000-0000-0000-000000000000}"/>
            </ac:spMkLst>
          </pc:spChg>
          <pc:spChg chg="mod">
            <ac:chgData name="Chris Urban" userId="8a84b427-1464-41e7-a5e3-c41033fdf4d2" providerId="ADAL" clId="{898239D8-70B9-4B97-B4CA-8BB6F9979E87}" dt="2026-06-19T19:56:23.202" v="2"/>
            <ac:spMkLst>
              <pc:docMk/>
              <pc:sldMasterMk cId="2699202888" sldId="2147483723"/>
              <pc:sldLayoutMk cId="3038296494" sldId="2147483765"/>
              <ac:spMk id="3" creationId="{00000000-0000-0000-0000-000000000000}"/>
            </ac:spMkLst>
          </pc:spChg>
          <pc:spChg chg="mod">
            <ac:chgData name="Chris Urban" userId="8a84b427-1464-41e7-a5e3-c41033fdf4d2" providerId="ADAL" clId="{898239D8-70B9-4B97-B4CA-8BB6F9979E87}" dt="2026-06-19T19:56:23.202" v="2"/>
            <ac:spMkLst>
              <pc:docMk/>
              <pc:sldMasterMk cId="2699202888" sldId="2147483723"/>
              <pc:sldLayoutMk cId="3038296494" sldId="2147483765"/>
              <ac:spMk id="4" creationId="{00000000-0000-0000-0000-000000000000}"/>
            </ac:spMkLst>
          </pc:spChg>
          <pc:spChg chg="mod">
            <ac:chgData name="Chris Urban" userId="8a84b427-1464-41e7-a5e3-c41033fdf4d2" providerId="ADAL" clId="{898239D8-70B9-4B97-B4CA-8BB6F9979E87}" dt="2026-06-19T19:56:23.202" v="2"/>
            <ac:spMkLst>
              <pc:docMk/>
              <pc:sldMasterMk cId="2699202888" sldId="2147483723"/>
              <pc:sldLayoutMk cId="3038296494" sldId="2147483765"/>
              <ac:spMk id="5" creationId="{00000000-0000-0000-0000-000000000000}"/>
            </ac:spMkLst>
          </pc:spChg>
          <pc:spChg chg="mod">
            <ac:chgData name="Chris Urban" userId="8a84b427-1464-41e7-a5e3-c41033fdf4d2" providerId="ADAL" clId="{898239D8-70B9-4B97-B4CA-8BB6F9979E87}" dt="2026-06-19T19:56:23.202" v="2"/>
            <ac:spMkLst>
              <pc:docMk/>
              <pc:sldMasterMk cId="2699202888" sldId="2147483723"/>
              <pc:sldLayoutMk cId="3038296494" sldId="2147483765"/>
              <ac:spMk id="6" creationId="{00000000-0000-0000-0000-000000000000}"/>
            </ac:spMkLst>
          </pc:spChg>
          <pc:spChg chg="mod">
            <ac:chgData name="Chris Urban" userId="8a84b427-1464-41e7-a5e3-c41033fdf4d2" providerId="ADAL" clId="{898239D8-70B9-4B97-B4CA-8BB6F9979E87}" dt="2026-06-19T19:56:23.202" v="2"/>
            <ac:spMkLst>
              <pc:docMk/>
              <pc:sldMasterMk cId="2699202888" sldId="2147483723"/>
              <pc:sldLayoutMk cId="3038296494" sldId="2147483765"/>
              <ac:spMk id="7" creationId="{00000000-0000-0000-0000-000000000000}"/>
            </ac:spMkLst>
          </pc:spChg>
        </pc:sldLayoutChg>
        <pc:sldLayoutChg chg="modSp mod ord">
          <pc:chgData name="Chris Urban" userId="8a84b427-1464-41e7-a5e3-c41033fdf4d2" providerId="ADAL" clId="{898239D8-70B9-4B97-B4CA-8BB6F9979E87}" dt="2026-06-19T19:56:23.202" v="2"/>
          <pc:sldLayoutMkLst>
            <pc:docMk/>
            <pc:sldMasterMk cId="2699202888" sldId="2147483723"/>
            <pc:sldLayoutMk cId="1264031089" sldId="2147483766"/>
          </pc:sldLayoutMkLst>
          <pc:spChg chg="mod">
            <ac:chgData name="Chris Urban" userId="8a84b427-1464-41e7-a5e3-c41033fdf4d2" providerId="ADAL" clId="{898239D8-70B9-4B97-B4CA-8BB6F9979E87}" dt="2026-06-19T19:56:23.202" v="2"/>
            <ac:spMkLst>
              <pc:docMk/>
              <pc:sldMasterMk cId="2699202888" sldId="2147483723"/>
              <pc:sldLayoutMk cId="1264031089" sldId="2147483766"/>
              <ac:spMk id="4" creationId="{C249B9CF-24B8-75BF-62A9-E78DC0DB29AF}"/>
            </ac:spMkLst>
          </pc:spChg>
          <pc:spChg chg="mod">
            <ac:chgData name="Chris Urban" userId="8a84b427-1464-41e7-a5e3-c41033fdf4d2" providerId="ADAL" clId="{898239D8-70B9-4B97-B4CA-8BB6F9979E87}" dt="2026-06-19T19:56:23.202" v="2"/>
            <ac:spMkLst>
              <pc:docMk/>
              <pc:sldMasterMk cId="2699202888" sldId="2147483723"/>
              <pc:sldLayoutMk cId="1264031089" sldId="2147483766"/>
              <ac:spMk id="5" creationId="{E9084F53-677D-9149-A17F-DA1EE2344582}"/>
            </ac:spMkLst>
          </pc:spChg>
          <pc:spChg chg="mod">
            <ac:chgData name="Chris Urban" userId="8a84b427-1464-41e7-a5e3-c41033fdf4d2" providerId="ADAL" clId="{898239D8-70B9-4B97-B4CA-8BB6F9979E87}" dt="2026-06-19T19:56:23.202" v="2"/>
            <ac:spMkLst>
              <pc:docMk/>
              <pc:sldMasterMk cId="2699202888" sldId="2147483723"/>
              <pc:sldLayoutMk cId="1264031089" sldId="2147483766"/>
              <ac:spMk id="6" creationId="{CEDF9494-C796-DE2A-D547-136666DE093C}"/>
            </ac:spMkLst>
          </pc:spChg>
        </pc:sldLayoutChg>
        <pc:sldLayoutChg chg="modSp mod ord">
          <pc:chgData name="Chris Urban" userId="8a84b427-1464-41e7-a5e3-c41033fdf4d2" providerId="ADAL" clId="{898239D8-70B9-4B97-B4CA-8BB6F9979E87}" dt="2026-06-19T19:56:23.202" v="2"/>
          <pc:sldLayoutMkLst>
            <pc:docMk/>
            <pc:sldMasterMk cId="2699202888" sldId="2147483723"/>
            <pc:sldLayoutMk cId="3819298054" sldId="2147483767"/>
          </pc:sldLayoutMkLst>
          <pc:spChg chg="mod">
            <ac:chgData name="Chris Urban" userId="8a84b427-1464-41e7-a5e3-c41033fdf4d2" providerId="ADAL" clId="{898239D8-70B9-4B97-B4CA-8BB6F9979E87}" dt="2026-06-19T19:56:23.202" v="2"/>
            <ac:spMkLst>
              <pc:docMk/>
              <pc:sldMasterMk cId="2699202888" sldId="2147483723"/>
              <pc:sldLayoutMk cId="3819298054" sldId="2147483767"/>
              <ac:spMk id="2" creationId="{EF59624E-E16F-7F56-7260-63E6F550A37D}"/>
            </ac:spMkLst>
          </pc:spChg>
          <pc:spChg chg="mod">
            <ac:chgData name="Chris Urban" userId="8a84b427-1464-41e7-a5e3-c41033fdf4d2" providerId="ADAL" clId="{898239D8-70B9-4B97-B4CA-8BB6F9979E87}" dt="2026-06-19T19:56:23.202" v="2"/>
            <ac:spMkLst>
              <pc:docMk/>
              <pc:sldMasterMk cId="2699202888" sldId="2147483723"/>
              <pc:sldLayoutMk cId="3819298054" sldId="2147483767"/>
              <ac:spMk id="3" creationId="{CB1FD567-65E0-7A16-E8D1-C6C0D591F71C}"/>
            </ac:spMkLst>
          </pc:spChg>
          <pc:spChg chg="mod">
            <ac:chgData name="Chris Urban" userId="8a84b427-1464-41e7-a5e3-c41033fdf4d2" providerId="ADAL" clId="{898239D8-70B9-4B97-B4CA-8BB6F9979E87}" dt="2026-06-19T19:56:23.202" v="2"/>
            <ac:spMkLst>
              <pc:docMk/>
              <pc:sldMasterMk cId="2699202888" sldId="2147483723"/>
              <pc:sldLayoutMk cId="3819298054" sldId="2147483767"/>
              <ac:spMk id="6" creationId="{CEDF9494-C796-DE2A-D547-136666DE093C}"/>
            </ac:spMkLst>
          </pc:spChg>
          <pc:spChg chg="mod">
            <ac:chgData name="Chris Urban" userId="8a84b427-1464-41e7-a5e3-c41033fdf4d2" providerId="ADAL" clId="{898239D8-70B9-4B97-B4CA-8BB6F9979E87}" dt="2026-06-19T19:56:23.202" v="2"/>
            <ac:spMkLst>
              <pc:docMk/>
              <pc:sldMasterMk cId="2699202888" sldId="2147483723"/>
              <pc:sldLayoutMk cId="3819298054" sldId="2147483767"/>
              <ac:spMk id="12" creationId="{999161BA-FFDC-6D2F-ECA0-656F1E401EF9}"/>
            </ac:spMkLst>
          </pc:spChg>
        </pc:sldLayoutChg>
      </pc:sldMasterChg>
    </pc:docChg>
  </pc:docChgLst>
  <pc:docChgLst>
    <pc:chgData name="Chris Genco" userId="S::chris.genco@rg-inc.com::10dcf01a-e11c-448e-882f-030426da6318" providerId="AD" clId="Web-{B5342328-C436-7F36-6928-498132EBFF80}"/>
    <pc:docChg chg="delSld modSld sldOrd modSection">
      <pc:chgData name="Chris Genco" userId="S::chris.genco@rg-inc.com::10dcf01a-e11c-448e-882f-030426da6318" providerId="AD" clId="Web-{B5342328-C436-7F36-6928-498132EBFF80}" dt="2026-06-24T12:06:59.450" v="62"/>
      <pc:docMkLst>
        <pc:docMk/>
      </pc:docMkLst>
      <pc:sldChg chg="modSp ord">
        <pc:chgData name="Chris Genco" userId="S::chris.genco@rg-inc.com::10dcf01a-e11c-448e-882f-030426da6318" providerId="AD" clId="Web-{B5342328-C436-7F36-6928-498132EBFF80}" dt="2026-06-24T12:04:44.695" v="51"/>
        <pc:sldMkLst>
          <pc:docMk/>
          <pc:sldMk cId="3632002982" sldId="315"/>
        </pc:sldMkLst>
        <pc:spChg chg="mod">
          <ac:chgData name="Chris Genco" userId="S::chris.genco@rg-inc.com::10dcf01a-e11c-448e-882f-030426da6318" providerId="AD" clId="Web-{B5342328-C436-7F36-6928-498132EBFF80}" dt="2026-06-24T11:57:47.320" v="43"/>
          <ac:spMkLst>
            <pc:docMk/>
            <pc:sldMk cId="3632002982" sldId="315"/>
            <ac:spMk id="3" creationId="{96E5EA44-ADF7-46F0-A543-3D2F98E705D3}"/>
          </ac:spMkLst>
        </pc:spChg>
        <pc:graphicFrameChg chg="mod modGraphic">
          <ac:chgData name="Chris Genco" userId="S::chris.genco@rg-inc.com::10dcf01a-e11c-448e-882f-030426da6318" providerId="AD" clId="Web-{B5342328-C436-7F36-6928-498132EBFF80}" dt="2026-06-24T12:04:44.695" v="51"/>
          <ac:graphicFrameMkLst>
            <pc:docMk/>
            <pc:sldMk cId="3632002982" sldId="315"/>
            <ac:graphicFrameMk id="14" creationId="{6156999F-FCD4-581C-7AC5-240D37495226}"/>
          </ac:graphicFrameMkLst>
        </pc:graphicFrameChg>
        <pc:graphicFrameChg chg="mod modGraphic">
          <ac:chgData name="Chris Genco" userId="S::chris.genco@rg-inc.com::10dcf01a-e11c-448e-882f-030426da6318" providerId="AD" clId="Web-{B5342328-C436-7F36-6928-498132EBFF80}" dt="2026-06-24T12:04:33.523" v="49"/>
          <ac:graphicFrameMkLst>
            <pc:docMk/>
            <pc:sldMk cId="3632002982" sldId="315"/>
            <ac:graphicFrameMk id="16" creationId="{7D444AC2-1CA6-DBCD-03C1-16F607552314}"/>
          </ac:graphicFrameMkLst>
        </pc:graphicFrameChg>
      </pc:sldChg>
      <pc:sldChg chg="mod ord modShow">
        <pc:chgData name="Chris Genco" userId="S::chris.genco@rg-inc.com::10dcf01a-e11c-448e-882f-030426da6318" providerId="AD" clId="Web-{B5342328-C436-7F36-6928-498132EBFF80}" dt="2026-06-24T12:06:52.106" v="55"/>
        <pc:sldMkLst>
          <pc:docMk/>
          <pc:sldMk cId="1035902010" sldId="2147475997"/>
        </pc:sldMkLst>
      </pc:sldChg>
      <pc:sldChg chg="ord">
        <pc:chgData name="Chris Genco" userId="S::chris.genco@rg-inc.com::10dcf01a-e11c-448e-882f-030426da6318" providerId="AD" clId="Web-{B5342328-C436-7F36-6928-498132EBFF80}" dt="2026-06-24T12:06:08.542" v="52"/>
        <pc:sldMkLst>
          <pc:docMk/>
          <pc:sldMk cId="3144622593" sldId="2147475998"/>
        </pc:sldMkLst>
      </pc:sldChg>
      <pc:sldChg chg="modSp ord">
        <pc:chgData name="Chris Genco" userId="S::chris.genco@rg-inc.com::10dcf01a-e11c-448e-882f-030426da6318" providerId="AD" clId="Web-{B5342328-C436-7F36-6928-498132EBFF80}" dt="2026-06-24T12:02:07.595" v="47" actId="20577"/>
        <pc:sldMkLst>
          <pc:docMk/>
          <pc:sldMk cId="1871370218" sldId="2147476013"/>
        </pc:sldMkLst>
        <pc:spChg chg="mod">
          <ac:chgData name="Chris Genco" userId="S::chris.genco@rg-inc.com::10dcf01a-e11c-448e-882f-030426da6318" providerId="AD" clId="Web-{B5342328-C436-7F36-6928-498132EBFF80}" dt="2026-06-24T12:02:07.595" v="47" actId="20577"/>
          <ac:spMkLst>
            <pc:docMk/>
            <pc:sldMk cId="1871370218" sldId="2147476013"/>
            <ac:spMk id="11" creationId="{00000000-0000-0000-0000-000000000000}"/>
          </ac:spMkLst>
        </pc:spChg>
      </pc:sldChg>
      <pc:sldChg chg="modSp">
        <pc:chgData name="Chris Genco" userId="S::chris.genco@rg-inc.com::10dcf01a-e11c-448e-882f-030426da6318" providerId="AD" clId="Web-{B5342328-C436-7F36-6928-498132EBFF80}" dt="2026-06-24T11:55:42.644" v="7" actId="20577"/>
        <pc:sldMkLst>
          <pc:docMk/>
          <pc:sldMk cId="3381799594" sldId="2147476480"/>
        </pc:sldMkLst>
        <pc:spChg chg="mod">
          <ac:chgData name="Chris Genco" userId="S::chris.genco@rg-inc.com::10dcf01a-e11c-448e-882f-030426da6318" providerId="AD" clId="Web-{B5342328-C436-7F36-6928-498132EBFF80}" dt="2026-06-24T11:55:42.644" v="7" actId="20577"/>
          <ac:spMkLst>
            <pc:docMk/>
            <pc:sldMk cId="3381799594" sldId="2147476480"/>
            <ac:spMk id="3" creationId="{FD2B5CD1-D758-BAC3-D23F-E950F9D7ADA4}"/>
          </ac:spMkLst>
        </pc:spChg>
      </pc:sldChg>
    </pc:docChg>
  </pc:docChgLst>
  <pc:docChgLst>
    <pc:chgData name="Chris Genco" userId="10dcf01a-e11c-448e-882f-030426da6318" providerId="ADAL" clId="{700C4EC5-ADA9-48DD-B7D6-54D33F205096}"/>
    <pc:docChg chg="undo custSel addSld delSld modSld delMainMaster modMainMaster">
      <pc:chgData name="Chris Genco" userId="10dcf01a-e11c-448e-882f-030426da6318" providerId="ADAL" clId="{700C4EC5-ADA9-48DD-B7D6-54D33F205096}" dt="2026-06-23T19:33:10.324" v="44" actId="729"/>
      <pc:docMkLst>
        <pc:docMk/>
      </pc:docMkLst>
      <pc:sldChg chg="add">
        <pc:chgData name="Chris Genco" userId="10dcf01a-e11c-448e-882f-030426da6318" providerId="ADAL" clId="{700C4EC5-ADA9-48DD-B7D6-54D33F205096}" dt="2026-06-23T19:32:43.323" v="38"/>
        <pc:sldMkLst>
          <pc:docMk/>
          <pc:sldMk cId="3632002982" sldId="315"/>
        </pc:sldMkLst>
      </pc:sldChg>
      <pc:sldChg chg="add">
        <pc:chgData name="Chris Genco" userId="10dcf01a-e11c-448e-882f-030426da6318" providerId="ADAL" clId="{700C4EC5-ADA9-48DD-B7D6-54D33F205096}" dt="2026-06-23T19:32:43.323" v="38"/>
        <pc:sldMkLst>
          <pc:docMk/>
          <pc:sldMk cId="2840040626" sldId="317"/>
        </pc:sldMkLst>
      </pc:sldChg>
      <pc:sldChg chg="add">
        <pc:chgData name="Chris Genco" userId="10dcf01a-e11c-448e-882f-030426da6318" providerId="ADAL" clId="{700C4EC5-ADA9-48DD-B7D6-54D33F205096}" dt="2026-06-23T19:32:43.323" v="38"/>
        <pc:sldMkLst>
          <pc:docMk/>
          <pc:sldMk cId="680813888" sldId="318"/>
        </pc:sldMkLst>
      </pc:sldChg>
      <pc:sldChg chg="add">
        <pc:chgData name="Chris Genco" userId="10dcf01a-e11c-448e-882f-030426da6318" providerId="ADAL" clId="{700C4EC5-ADA9-48DD-B7D6-54D33F205096}" dt="2026-06-23T19:32:43.323" v="38"/>
        <pc:sldMkLst>
          <pc:docMk/>
          <pc:sldMk cId="1977472180" sldId="2147475987"/>
        </pc:sldMkLst>
      </pc:sldChg>
      <pc:sldChg chg="add">
        <pc:chgData name="Chris Genco" userId="10dcf01a-e11c-448e-882f-030426da6318" providerId="ADAL" clId="{700C4EC5-ADA9-48DD-B7D6-54D33F205096}" dt="2026-06-23T19:32:43.323" v="38"/>
        <pc:sldMkLst>
          <pc:docMk/>
          <pc:sldMk cId="2852203250" sldId="2147475992"/>
        </pc:sldMkLst>
      </pc:sldChg>
      <pc:sldChg chg="add mod modShow">
        <pc:chgData name="Chris Genco" userId="10dcf01a-e11c-448e-882f-030426da6318" providerId="ADAL" clId="{700C4EC5-ADA9-48DD-B7D6-54D33F205096}" dt="2026-06-23T19:33:10.324" v="44" actId="729"/>
        <pc:sldMkLst>
          <pc:docMk/>
          <pc:sldMk cId="1035902010" sldId="2147475997"/>
        </pc:sldMkLst>
      </pc:sldChg>
      <pc:sldChg chg="add">
        <pc:chgData name="Chris Genco" userId="10dcf01a-e11c-448e-882f-030426da6318" providerId="ADAL" clId="{700C4EC5-ADA9-48DD-B7D6-54D33F205096}" dt="2026-06-23T19:32:43.323" v="38"/>
        <pc:sldMkLst>
          <pc:docMk/>
          <pc:sldMk cId="3144622593" sldId="2147475998"/>
        </pc:sldMkLst>
      </pc:sldChg>
      <pc:sldChg chg="add">
        <pc:chgData name="Chris Genco" userId="10dcf01a-e11c-448e-882f-030426da6318" providerId="ADAL" clId="{700C4EC5-ADA9-48DD-B7D6-54D33F205096}" dt="2026-06-23T19:32:43.323" v="38"/>
        <pc:sldMkLst>
          <pc:docMk/>
          <pc:sldMk cId="1402746275" sldId="2147476000"/>
        </pc:sldMkLst>
      </pc:sldChg>
      <pc:sldChg chg="add">
        <pc:chgData name="Chris Genco" userId="10dcf01a-e11c-448e-882f-030426da6318" providerId="ADAL" clId="{700C4EC5-ADA9-48DD-B7D6-54D33F205096}" dt="2026-06-23T19:32:43.323" v="38"/>
        <pc:sldMkLst>
          <pc:docMk/>
          <pc:sldMk cId="4272615477" sldId="2147476011"/>
        </pc:sldMkLst>
      </pc:sldChg>
      <pc:sldChg chg="add">
        <pc:chgData name="Chris Genco" userId="10dcf01a-e11c-448e-882f-030426da6318" providerId="ADAL" clId="{700C4EC5-ADA9-48DD-B7D6-54D33F205096}" dt="2026-06-23T19:32:43.323" v="38"/>
        <pc:sldMkLst>
          <pc:docMk/>
          <pc:sldMk cId="1871370218" sldId="2147476013"/>
        </pc:sldMkLst>
      </pc:sldChg>
      <pc:sldChg chg="add">
        <pc:chgData name="Chris Genco" userId="10dcf01a-e11c-448e-882f-030426da6318" providerId="ADAL" clId="{700C4EC5-ADA9-48DD-B7D6-54D33F205096}" dt="2026-06-23T19:32:43.323" v="38"/>
        <pc:sldMkLst>
          <pc:docMk/>
          <pc:sldMk cId="920701193" sldId="2147476154"/>
        </pc:sldMkLst>
      </pc:sldChg>
      <pc:sldChg chg="add del setBg">
        <pc:chgData name="Chris Genco" userId="10dcf01a-e11c-448e-882f-030426da6318" providerId="ADAL" clId="{700C4EC5-ADA9-48DD-B7D6-54D33F205096}" dt="2026-06-23T19:26:29.047" v="23"/>
        <pc:sldMkLst>
          <pc:docMk/>
          <pc:sldMk cId="4256536542" sldId="2147476254"/>
        </pc:sldMkLst>
      </pc:sldChg>
      <pc:sldChg chg="add">
        <pc:chgData name="Chris Genco" userId="10dcf01a-e11c-448e-882f-030426da6318" providerId="ADAL" clId="{700C4EC5-ADA9-48DD-B7D6-54D33F205096}" dt="2026-06-23T19:32:43.323" v="38"/>
        <pc:sldMkLst>
          <pc:docMk/>
          <pc:sldMk cId="446341021" sldId="2147476259"/>
        </pc:sldMkLst>
      </pc:sldChg>
      <pc:sldChg chg="add">
        <pc:chgData name="Chris Genco" userId="10dcf01a-e11c-448e-882f-030426da6318" providerId="ADAL" clId="{700C4EC5-ADA9-48DD-B7D6-54D33F205096}" dt="2026-06-23T19:32:43.323" v="38"/>
        <pc:sldMkLst>
          <pc:docMk/>
          <pc:sldMk cId="2714587040" sldId="2147476261"/>
        </pc:sldMkLst>
      </pc:sldChg>
      <pc:sldChg chg="add del setBg">
        <pc:chgData name="Chris Genco" userId="10dcf01a-e11c-448e-882f-030426da6318" providerId="ADAL" clId="{700C4EC5-ADA9-48DD-B7D6-54D33F205096}" dt="2026-06-23T19:26:29.047" v="23"/>
        <pc:sldMkLst>
          <pc:docMk/>
          <pc:sldMk cId="2205511900" sldId="2147476377"/>
        </pc:sldMkLst>
      </pc:sldChg>
      <pc:sldChg chg="addSp delSp modSp add del mod setBg">
        <pc:chgData name="Chris Genco" userId="10dcf01a-e11c-448e-882f-030426da6318" providerId="ADAL" clId="{700C4EC5-ADA9-48DD-B7D6-54D33F205096}" dt="2026-06-23T19:27:28.227" v="33" actId="1076"/>
        <pc:sldMkLst>
          <pc:docMk/>
          <pc:sldMk cId="3279784885" sldId="2147476384"/>
        </pc:sldMkLst>
        <pc:spChg chg="mod">
          <ac:chgData name="Chris Genco" userId="10dcf01a-e11c-448e-882f-030426da6318" providerId="ADAL" clId="{700C4EC5-ADA9-48DD-B7D6-54D33F205096}" dt="2026-06-23T19:27:23.820" v="31" actId="1076"/>
          <ac:spMkLst>
            <pc:docMk/>
            <pc:sldMk cId="3279784885" sldId="2147476384"/>
            <ac:spMk id="2" creationId="{90FB1F02-834F-0E3C-CA44-77FE86223B64}"/>
          </ac:spMkLst>
        </pc:spChg>
        <pc:picChg chg="mod">
          <ac:chgData name="Chris Genco" userId="10dcf01a-e11c-448e-882f-030426da6318" providerId="ADAL" clId="{700C4EC5-ADA9-48DD-B7D6-54D33F205096}" dt="2026-06-23T19:27:26.184" v="32" actId="1076"/>
          <ac:picMkLst>
            <pc:docMk/>
            <pc:sldMk cId="3279784885" sldId="2147476384"/>
            <ac:picMk id="4" creationId="{15B290C2-ED3C-C34A-6676-655A52D150DE}"/>
          </ac:picMkLst>
        </pc:picChg>
        <pc:picChg chg="mod">
          <ac:chgData name="Chris Genco" userId="10dcf01a-e11c-448e-882f-030426da6318" providerId="ADAL" clId="{700C4EC5-ADA9-48DD-B7D6-54D33F205096}" dt="2026-06-23T19:27:28.227" v="33" actId="1076"/>
          <ac:picMkLst>
            <pc:docMk/>
            <pc:sldMk cId="3279784885" sldId="2147476384"/>
            <ac:picMk id="5" creationId="{DA98EF76-5FF9-01FA-25A3-EBA83E132C1C}"/>
          </ac:picMkLst>
        </pc:picChg>
      </pc:sldChg>
      <pc:sldChg chg="add del setBg">
        <pc:chgData name="Chris Genco" userId="10dcf01a-e11c-448e-882f-030426da6318" providerId="ADAL" clId="{700C4EC5-ADA9-48DD-B7D6-54D33F205096}" dt="2026-06-23T19:26:29.047" v="23"/>
        <pc:sldMkLst>
          <pc:docMk/>
          <pc:sldMk cId="2266189573" sldId="2147476457"/>
        </pc:sldMkLst>
      </pc:sldChg>
      <pc:sldChg chg="add del setBg">
        <pc:chgData name="Chris Genco" userId="10dcf01a-e11c-448e-882f-030426da6318" providerId="ADAL" clId="{700C4EC5-ADA9-48DD-B7D6-54D33F205096}" dt="2026-06-23T19:26:29.047" v="23"/>
        <pc:sldMkLst>
          <pc:docMk/>
          <pc:sldMk cId="162230635" sldId="2147476458"/>
        </pc:sldMkLst>
      </pc:sldChg>
      <pc:sldChg chg="add del setBg">
        <pc:chgData name="Chris Genco" userId="10dcf01a-e11c-448e-882f-030426da6318" providerId="ADAL" clId="{700C4EC5-ADA9-48DD-B7D6-54D33F205096}" dt="2026-06-23T19:26:29.047" v="23"/>
        <pc:sldMkLst>
          <pc:docMk/>
          <pc:sldMk cId="1860499713" sldId="2147476472"/>
        </pc:sldMkLst>
      </pc:sldChg>
      <pc:sldChg chg="add del setBg">
        <pc:chgData name="Chris Genco" userId="10dcf01a-e11c-448e-882f-030426da6318" providerId="ADAL" clId="{700C4EC5-ADA9-48DD-B7D6-54D33F205096}" dt="2026-06-23T19:26:29.047" v="23"/>
        <pc:sldMkLst>
          <pc:docMk/>
          <pc:sldMk cId="2289881997" sldId="2147476474"/>
        </pc:sldMkLst>
      </pc:sldChg>
      <pc:sldChg chg="add del setBg">
        <pc:chgData name="Chris Genco" userId="10dcf01a-e11c-448e-882f-030426da6318" providerId="ADAL" clId="{700C4EC5-ADA9-48DD-B7D6-54D33F205096}" dt="2026-06-23T19:26:29.047" v="23"/>
        <pc:sldMkLst>
          <pc:docMk/>
          <pc:sldMk cId="2373025514" sldId="2147476475"/>
        </pc:sldMkLst>
      </pc:sldChg>
      <pc:sldChg chg="add del setBg">
        <pc:chgData name="Chris Genco" userId="10dcf01a-e11c-448e-882f-030426da6318" providerId="ADAL" clId="{700C4EC5-ADA9-48DD-B7D6-54D33F205096}" dt="2026-06-23T19:26:29.047" v="23"/>
        <pc:sldMkLst>
          <pc:docMk/>
          <pc:sldMk cId="2350435225" sldId="2147476476"/>
        </pc:sldMkLst>
      </pc:sldChg>
      <pc:sldChg chg="add del setBg">
        <pc:chgData name="Chris Genco" userId="10dcf01a-e11c-448e-882f-030426da6318" providerId="ADAL" clId="{700C4EC5-ADA9-48DD-B7D6-54D33F205096}" dt="2026-06-23T19:26:29.047" v="23"/>
        <pc:sldMkLst>
          <pc:docMk/>
          <pc:sldMk cId="3636794166" sldId="2147476477"/>
        </pc:sldMkLst>
      </pc:sldChg>
      <pc:sldChg chg="add del">
        <pc:chgData name="Chris Genco" userId="10dcf01a-e11c-448e-882f-030426da6318" providerId="ADAL" clId="{700C4EC5-ADA9-48DD-B7D6-54D33F205096}" dt="2026-06-23T19:26:29.047" v="23"/>
        <pc:sldMkLst>
          <pc:docMk/>
          <pc:sldMk cId="528036464" sldId="2147476478"/>
        </pc:sldMkLst>
      </pc:sldChg>
      <pc:sldChg chg="modSp add mod chgLayout">
        <pc:chgData name="Chris Genco" userId="10dcf01a-e11c-448e-882f-030426da6318" providerId="ADAL" clId="{700C4EC5-ADA9-48DD-B7D6-54D33F205096}" dt="2026-06-23T19:32:43.990" v="42"/>
        <pc:sldMkLst>
          <pc:docMk/>
          <pc:sldMk cId="1642507111" sldId="2147476479"/>
        </pc:sldMkLst>
        <pc:spChg chg="mod ord">
          <ac:chgData name="Chris Genco" userId="10dcf01a-e11c-448e-882f-030426da6318" providerId="ADAL" clId="{700C4EC5-ADA9-48DD-B7D6-54D33F205096}" dt="2026-06-23T19:32:43.990" v="42"/>
          <ac:spMkLst>
            <pc:docMk/>
            <pc:sldMk cId="1642507111" sldId="2147476479"/>
            <ac:spMk id="10" creationId="{99C1F7A7-0921-3D08-E16C-E2EDBCB8EA3E}"/>
          </ac:spMkLst>
        </pc:spChg>
      </pc:sldChg>
      <pc:sldChg chg="add">
        <pc:chgData name="Chris Genco" userId="10dcf01a-e11c-448e-882f-030426da6318" providerId="ADAL" clId="{700C4EC5-ADA9-48DD-B7D6-54D33F205096}" dt="2026-06-23T19:32:43.323" v="38"/>
        <pc:sldMkLst>
          <pc:docMk/>
          <pc:sldMk cId="3381799594" sldId="2147476480"/>
        </pc:sldMkLst>
      </pc:sldChg>
      <pc:sldMasterChg chg="modSldLayout sldLayoutOrd">
        <pc:chgData name="Chris Genco" userId="10dcf01a-e11c-448e-882f-030426da6318" providerId="ADAL" clId="{700C4EC5-ADA9-48DD-B7D6-54D33F205096}" dt="2026-06-23T19:32:43.936" v="40"/>
        <pc:sldMasterMkLst>
          <pc:docMk/>
          <pc:sldMasterMk cId="2699202888" sldId="2147483723"/>
        </pc:sldMasterMkLst>
        <pc:sldLayoutChg chg="modSp mod ord">
          <pc:chgData name="Chris Genco" userId="10dcf01a-e11c-448e-882f-030426da6318" providerId="ADAL" clId="{700C4EC5-ADA9-48DD-B7D6-54D33F205096}" dt="2026-06-23T19:32:43.936" v="40"/>
          <pc:sldLayoutMkLst>
            <pc:docMk/>
            <pc:sldMasterMk cId="2699202888" sldId="2147483723"/>
            <pc:sldLayoutMk cId="1709262285" sldId="2147483786"/>
          </pc:sldLayoutMkLst>
          <pc:spChg chg="mod">
            <ac:chgData name="Chris Genco" userId="10dcf01a-e11c-448e-882f-030426da6318" providerId="ADAL" clId="{700C4EC5-ADA9-48DD-B7D6-54D33F205096}" dt="2026-06-23T19:32:43.936" v="40"/>
            <ac:spMkLst>
              <pc:docMk/>
              <pc:sldMasterMk cId="2699202888" sldId="2147483723"/>
              <pc:sldLayoutMk cId="1709262285" sldId="2147483786"/>
              <ac:spMk id="2" creationId="{F2C1019E-BCC7-45A3-905E-6501A61216CF}"/>
            </ac:spMkLst>
          </pc:spChg>
          <pc:spChg chg="mod">
            <ac:chgData name="Chris Genco" userId="10dcf01a-e11c-448e-882f-030426da6318" providerId="ADAL" clId="{700C4EC5-ADA9-48DD-B7D6-54D33F205096}" dt="2026-06-23T19:32:43.936" v="40"/>
            <ac:spMkLst>
              <pc:docMk/>
              <pc:sldMasterMk cId="2699202888" sldId="2147483723"/>
              <pc:sldLayoutMk cId="1709262285" sldId="2147483786"/>
              <ac:spMk id="3" creationId="{4A6A8331-AEC2-48E1-AB0B-63827F5C2A4C}"/>
            </ac:spMkLst>
          </pc:spChg>
          <pc:spChg chg="mod">
            <ac:chgData name="Chris Genco" userId="10dcf01a-e11c-448e-882f-030426da6318" providerId="ADAL" clId="{700C4EC5-ADA9-48DD-B7D6-54D33F205096}" dt="2026-06-23T19:32:43.936" v="40"/>
            <ac:spMkLst>
              <pc:docMk/>
              <pc:sldMasterMk cId="2699202888" sldId="2147483723"/>
              <pc:sldLayoutMk cId="1709262285" sldId="2147483786"/>
              <ac:spMk id="4" creationId="{CF051954-BBF1-4965-855E-B23C62DCA29E}"/>
            </ac:spMkLst>
          </pc:spChg>
          <pc:spChg chg="mod">
            <ac:chgData name="Chris Genco" userId="10dcf01a-e11c-448e-882f-030426da6318" providerId="ADAL" clId="{700C4EC5-ADA9-48DD-B7D6-54D33F205096}" dt="2026-06-23T19:32:43.936" v="40"/>
            <ac:spMkLst>
              <pc:docMk/>
              <pc:sldMasterMk cId="2699202888" sldId="2147483723"/>
              <pc:sldLayoutMk cId="1709262285" sldId="2147483786"/>
              <ac:spMk id="5" creationId="{64D9EFB8-658B-41C3-8EA1-F76CF195D37C}"/>
            </ac:spMkLst>
          </pc:spChg>
          <pc:spChg chg="mod">
            <ac:chgData name="Chris Genco" userId="10dcf01a-e11c-448e-882f-030426da6318" providerId="ADAL" clId="{700C4EC5-ADA9-48DD-B7D6-54D33F205096}" dt="2026-06-23T19:32:43.936" v="40"/>
            <ac:spMkLst>
              <pc:docMk/>
              <pc:sldMasterMk cId="2699202888" sldId="2147483723"/>
              <pc:sldLayoutMk cId="1709262285" sldId="2147483786"/>
              <ac:spMk id="6" creationId="{C1564920-BD78-49A4-8B3A-4F8CC8E15D0D}"/>
            </ac:spMkLst>
          </pc:spChg>
        </pc:sldLayoutChg>
        <pc:sldLayoutChg chg="modSp mod ord">
          <pc:chgData name="Chris Genco" userId="10dcf01a-e11c-448e-882f-030426da6318" providerId="ADAL" clId="{700C4EC5-ADA9-48DD-B7D6-54D33F205096}" dt="2026-06-23T19:32:43.936" v="40"/>
          <pc:sldLayoutMkLst>
            <pc:docMk/>
            <pc:sldMasterMk cId="2699202888" sldId="2147483723"/>
            <pc:sldLayoutMk cId="1362851870" sldId="2147483787"/>
          </pc:sldLayoutMkLst>
          <pc:spChg chg="mod">
            <ac:chgData name="Chris Genco" userId="10dcf01a-e11c-448e-882f-030426da6318" providerId="ADAL" clId="{700C4EC5-ADA9-48DD-B7D6-54D33F205096}" dt="2026-06-23T19:32:43.936" v="40"/>
            <ac:spMkLst>
              <pc:docMk/>
              <pc:sldMasterMk cId="2699202888" sldId="2147483723"/>
              <pc:sldLayoutMk cId="1362851870" sldId="2147483787"/>
              <ac:spMk id="2" creationId="{F2DD4E70-8D00-466D-91C0-EF4904B18B34}"/>
            </ac:spMkLst>
          </pc:spChg>
          <pc:spChg chg="mod">
            <ac:chgData name="Chris Genco" userId="10dcf01a-e11c-448e-882f-030426da6318" providerId="ADAL" clId="{700C4EC5-ADA9-48DD-B7D6-54D33F205096}" dt="2026-06-23T19:32:43.936" v="40"/>
            <ac:spMkLst>
              <pc:docMk/>
              <pc:sldMasterMk cId="2699202888" sldId="2147483723"/>
              <pc:sldLayoutMk cId="1362851870" sldId="2147483787"/>
              <ac:spMk id="3" creationId="{06312C15-246E-49BB-99FE-2EF562DB79F8}"/>
            </ac:spMkLst>
          </pc:spChg>
          <pc:spChg chg="mod">
            <ac:chgData name="Chris Genco" userId="10dcf01a-e11c-448e-882f-030426da6318" providerId="ADAL" clId="{700C4EC5-ADA9-48DD-B7D6-54D33F205096}" dt="2026-06-23T19:32:43.936" v="40"/>
            <ac:spMkLst>
              <pc:docMk/>
              <pc:sldMasterMk cId="2699202888" sldId="2147483723"/>
              <pc:sldLayoutMk cId="1362851870" sldId="2147483787"/>
              <ac:spMk id="4" creationId="{26AD7DBC-F293-482B-A8FA-6DCA5428FD84}"/>
            </ac:spMkLst>
          </pc:spChg>
          <pc:spChg chg="mod">
            <ac:chgData name="Chris Genco" userId="10dcf01a-e11c-448e-882f-030426da6318" providerId="ADAL" clId="{700C4EC5-ADA9-48DD-B7D6-54D33F205096}" dt="2026-06-23T19:32:43.936" v="40"/>
            <ac:spMkLst>
              <pc:docMk/>
              <pc:sldMasterMk cId="2699202888" sldId="2147483723"/>
              <pc:sldLayoutMk cId="1362851870" sldId="2147483787"/>
              <ac:spMk id="5" creationId="{40418E4F-6F9E-4162-A2A1-F088CBA00FA5}"/>
            </ac:spMkLst>
          </pc:spChg>
          <pc:spChg chg="mod">
            <ac:chgData name="Chris Genco" userId="10dcf01a-e11c-448e-882f-030426da6318" providerId="ADAL" clId="{700C4EC5-ADA9-48DD-B7D6-54D33F205096}" dt="2026-06-23T19:32:43.936" v="40"/>
            <ac:spMkLst>
              <pc:docMk/>
              <pc:sldMasterMk cId="2699202888" sldId="2147483723"/>
              <pc:sldLayoutMk cId="1362851870" sldId="2147483787"/>
              <ac:spMk id="6" creationId="{7B50DC1A-EE67-4CCD-849A-C1F1E13ECE06}"/>
            </ac:spMkLst>
          </pc:spChg>
        </pc:sldLayoutChg>
        <pc:sldLayoutChg chg="modSp mod ord">
          <pc:chgData name="Chris Genco" userId="10dcf01a-e11c-448e-882f-030426da6318" providerId="ADAL" clId="{700C4EC5-ADA9-48DD-B7D6-54D33F205096}" dt="2026-06-23T19:32:43.936" v="40"/>
          <pc:sldLayoutMkLst>
            <pc:docMk/>
            <pc:sldMasterMk cId="2699202888" sldId="2147483723"/>
            <pc:sldLayoutMk cId="78150498" sldId="2147483788"/>
          </pc:sldLayoutMkLst>
          <pc:spChg chg="mod">
            <ac:chgData name="Chris Genco" userId="10dcf01a-e11c-448e-882f-030426da6318" providerId="ADAL" clId="{700C4EC5-ADA9-48DD-B7D6-54D33F205096}" dt="2026-06-23T19:32:43.936" v="40"/>
            <ac:spMkLst>
              <pc:docMk/>
              <pc:sldMasterMk cId="2699202888" sldId="2147483723"/>
              <pc:sldLayoutMk cId="78150498" sldId="2147483788"/>
              <ac:spMk id="2" creationId="{4F0BA197-8CBC-4A7A-9C11-8A25CCDF2E0A}"/>
            </ac:spMkLst>
          </pc:spChg>
          <pc:spChg chg="mod">
            <ac:chgData name="Chris Genco" userId="10dcf01a-e11c-448e-882f-030426da6318" providerId="ADAL" clId="{700C4EC5-ADA9-48DD-B7D6-54D33F205096}" dt="2026-06-23T19:32:43.936" v="40"/>
            <ac:spMkLst>
              <pc:docMk/>
              <pc:sldMasterMk cId="2699202888" sldId="2147483723"/>
              <pc:sldLayoutMk cId="78150498" sldId="2147483788"/>
              <ac:spMk id="3" creationId="{0BCF7311-8F10-40CC-90F2-F9F4DF1841C8}"/>
            </ac:spMkLst>
          </pc:spChg>
          <pc:spChg chg="mod">
            <ac:chgData name="Chris Genco" userId="10dcf01a-e11c-448e-882f-030426da6318" providerId="ADAL" clId="{700C4EC5-ADA9-48DD-B7D6-54D33F205096}" dt="2026-06-23T19:32:43.936" v="40"/>
            <ac:spMkLst>
              <pc:docMk/>
              <pc:sldMasterMk cId="2699202888" sldId="2147483723"/>
              <pc:sldLayoutMk cId="78150498" sldId="2147483788"/>
              <ac:spMk id="4" creationId="{9473B2CB-94C8-4061-845A-D4B2DD2F519A}"/>
            </ac:spMkLst>
          </pc:spChg>
          <pc:spChg chg="mod">
            <ac:chgData name="Chris Genco" userId="10dcf01a-e11c-448e-882f-030426da6318" providerId="ADAL" clId="{700C4EC5-ADA9-48DD-B7D6-54D33F205096}" dt="2026-06-23T19:32:43.936" v="40"/>
            <ac:spMkLst>
              <pc:docMk/>
              <pc:sldMasterMk cId="2699202888" sldId="2147483723"/>
              <pc:sldLayoutMk cId="78150498" sldId="2147483788"/>
              <ac:spMk id="5" creationId="{261754A7-B10F-4F32-8927-0BC2CB1AE09B}"/>
            </ac:spMkLst>
          </pc:spChg>
          <pc:spChg chg="mod">
            <ac:chgData name="Chris Genco" userId="10dcf01a-e11c-448e-882f-030426da6318" providerId="ADAL" clId="{700C4EC5-ADA9-48DD-B7D6-54D33F205096}" dt="2026-06-23T19:32:43.936" v="40"/>
            <ac:spMkLst>
              <pc:docMk/>
              <pc:sldMasterMk cId="2699202888" sldId="2147483723"/>
              <pc:sldLayoutMk cId="78150498" sldId="2147483788"/>
              <ac:spMk id="6" creationId="{DBCD97B5-4B5A-4709-9195-AE0440F25F2E}"/>
            </ac:spMkLst>
          </pc:spChg>
        </pc:sldLayoutChg>
        <pc:sldLayoutChg chg="modSp mod ord">
          <pc:chgData name="Chris Genco" userId="10dcf01a-e11c-448e-882f-030426da6318" providerId="ADAL" clId="{700C4EC5-ADA9-48DD-B7D6-54D33F205096}" dt="2026-06-23T19:32:43.936" v="40"/>
          <pc:sldLayoutMkLst>
            <pc:docMk/>
            <pc:sldMasterMk cId="2699202888" sldId="2147483723"/>
            <pc:sldLayoutMk cId="2035039893" sldId="2147483789"/>
          </pc:sldLayoutMkLst>
          <pc:spChg chg="mod">
            <ac:chgData name="Chris Genco" userId="10dcf01a-e11c-448e-882f-030426da6318" providerId="ADAL" clId="{700C4EC5-ADA9-48DD-B7D6-54D33F205096}" dt="2026-06-23T19:32:43.936" v="40"/>
            <ac:spMkLst>
              <pc:docMk/>
              <pc:sldMasterMk cId="2699202888" sldId="2147483723"/>
              <pc:sldLayoutMk cId="2035039893" sldId="2147483789"/>
              <ac:spMk id="2" creationId="{F2766C25-3CCE-409F-8446-AB7BAAF2F643}"/>
            </ac:spMkLst>
          </pc:spChg>
          <pc:spChg chg="mod">
            <ac:chgData name="Chris Genco" userId="10dcf01a-e11c-448e-882f-030426da6318" providerId="ADAL" clId="{700C4EC5-ADA9-48DD-B7D6-54D33F205096}" dt="2026-06-23T19:32:43.936" v="40"/>
            <ac:spMkLst>
              <pc:docMk/>
              <pc:sldMasterMk cId="2699202888" sldId="2147483723"/>
              <pc:sldLayoutMk cId="2035039893" sldId="2147483789"/>
              <ac:spMk id="3" creationId="{8543CD50-0A70-4404-A8B7-70BE04F50805}"/>
            </ac:spMkLst>
          </pc:spChg>
          <pc:spChg chg="mod">
            <ac:chgData name="Chris Genco" userId="10dcf01a-e11c-448e-882f-030426da6318" providerId="ADAL" clId="{700C4EC5-ADA9-48DD-B7D6-54D33F205096}" dt="2026-06-23T19:32:43.936" v="40"/>
            <ac:spMkLst>
              <pc:docMk/>
              <pc:sldMasterMk cId="2699202888" sldId="2147483723"/>
              <pc:sldLayoutMk cId="2035039893" sldId="2147483789"/>
              <ac:spMk id="4" creationId="{52D2B7BB-E188-4806-986C-8427630B564E}"/>
            </ac:spMkLst>
          </pc:spChg>
          <pc:spChg chg="mod">
            <ac:chgData name="Chris Genco" userId="10dcf01a-e11c-448e-882f-030426da6318" providerId="ADAL" clId="{700C4EC5-ADA9-48DD-B7D6-54D33F205096}" dt="2026-06-23T19:32:43.936" v="40"/>
            <ac:spMkLst>
              <pc:docMk/>
              <pc:sldMasterMk cId="2699202888" sldId="2147483723"/>
              <pc:sldLayoutMk cId="2035039893" sldId="2147483789"/>
              <ac:spMk id="5" creationId="{13C4B794-A98D-4306-B308-B43F0270A6C7}"/>
            </ac:spMkLst>
          </pc:spChg>
          <pc:spChg chg="mod">
            <ac:chgData name="Chris Genco" userId="10dcf01a-e11c-448e-882f-030426da6318" providerId="ADAL" clId="{700C4EC5-ADA9-48DD-B7D6-54D33F205096}" dt="2026-06-23T19:32:43.936" v="40"/>
            <ac:spMkLst>
              <pc:docMk/>
              <pc:sldMasterMk cId="2699202888" sldId="2147483723"/>
              <pc:sldLayoutMk cId="2035039893" sldId="2147483789"/>
              <ac:spMk id="6" creationId="{01E6D86C-FA8C-4151-9010-635C13836B0F}"/>
            </ac:spMkLst>
          </pc:spChg>
          <pc:spChg chg="mod">
            <ac:chgData name="Chris Genco" userId="10dcf01a-e11c-448e-882f-030426da6318" providerId="ADAL" clId="{700C4EC5-ADA9-48DD-B7D6-54D33F205096}" dt="2026-06-23T19:32:43.936" v="40"/>
            <ac:spMkLst>
              <pc:docMk/>
              <pc:sldMasterMk cId="2699202888" sldId="2147483723"/>
              <pc:sldLayoutMk cId="2035039893" sldId="2147483789"/>
              <ac:spMk id="7" creationId="{BDD3E482-C694-466E-9298-85A69CBD6ED0}"/>
            </ac:spMkLst>
          </pc:spChg>
        </pc:sldLayoutChg>
        <pc:sldLayoutChg chg="modSp mod ord">
          <pc:chgData name="Chris Genco" userId="10dcf01a-e11c-448e-882f-030426da6318" providerId="ADAL" clId="{700C4EC5-ADA9-48DD-B7D6-54D33F205096}" dt="2026-06-23T19:32:43.936" v="40"/>
          <pc:sldLayoutMkLst>
            <pc:docMk/>
            <pc:sldMasterMk cId="2699202888" sldId="2147483723"/>
            <pc:sldLayoutMk cId="1531748335" sldId="2147483790"/>
          </pc:sldLayoutMkLst>
          <pc:spChg chg="mod">
            <ac:chgData name="Chris Genco" userId="10dcf01a-e11c-448e-882f-030426da6318" providerId="ADAL" clId="{700C4EC5-ADA9-48DD-B7D6-54D33F205096}" dt="2026-06-23T19:32:43.936" v="40"/>
            <ac:spMkLst>
              <pc:docMk/>
              <pc:sldMasterMk cId="2699202888" sldId="2147483723"/>
              <pc:sldLayoutMk cId="1531748335" sldId="2147483790"/>
              <ac:spMk id="2" creationId="{6C1D5BB7-A5B7-4D71-9206-1EF50CC1D4D7}"/>
            </ac:spMkLst>
          </pc:spChg>
          <pc:spChg chg="mod">
            <ac:chgData name="Chris Genco" userId="10dcf01a-e11c-448e-882f-030426da6318" providerId="ADAL" clId="{700C4EC5-ADA9-48DD-B7D6-54D33F205096}" dt="2026-06-23T19:32:43.936" v="40"/>
            <ac:spMkLst>
              <pc:docMk/>
              <pc:sldMasterMk cId="2699202888" sldId="2147483723"/>
              <pc:sldLayoutMk cId="1531748335" sldId="2147483790"/>
              <ac:spMk id="3" creationId="{94AF3A03-3916-426C-851E-2A7028C89C35}"/>
            </ac:spMkLst>
          </pc:spChg>
          <pc:spChg chg="mod">
            <ac:chgData name="Chris Genco" userId="10dcf01a-e11c-448e-882f-030426da6318" providerId="ADAL" clId="{700C4EC5-ADA9-48DD-B7D6-54D33F205096}" dt="2026-06-23T19:32:43.936" v="40"/>
            <ac:spMkLst>
              <pc:docMk/>
              <pc:sldMasterMk cId="2699202888" sldId="2147483723"/>
              <pc:sldLayoutMk cId="1531748335" sldId="2147483790"/>
              <ac:spMk id="4" creationId="{99123F53-E166-4656-A5FF-D40CF8647F9E}"/>
            </ac:spMkLst>
          </pc:spChg>
          <pc:spChg chg="mod">
            <ac:chgData name="Chris Genco" userId="10dcf01a-e11c-448e-882f-030426da6318" providerId="ADAL" clId="{700C4EC5-ADA9-48DD-B7D6-54D33F205096}" dt="2026-06-23T19:32:43.936" v="40"/>
            <ac:spMkLst>
              <pc:docMk/>
              <pc:sldMasterMk cId="2699202888" sldId="2147483723"/>
              <pc:sldLayoutMk cId="1531748335" sldId="2147483790"/>
              <ac:spMk id="5" creationId="{503F28AA-9C4C-4DE7-BEB0-CA850DEF857C}"/>
            </ac:spMkLst>
          </pc:spChg>
          <pc:spChg chg="mod">
            <ac:chgData name="Chris Genco" userId="10dcf01a-e11c-448e-882f-030426da6318" providerId="ADAL" clId="{700C4EC5-ADA9-48DD-B7D6-54D33F205096}" dt="2026-06-23T19:32:43.936" v="40"/>
            <ac:spMkLst>
              <pc:docMk/>
              <pc:sldMasterMk cId="2699202888" sldId="2147483723"/>
              <pc:sldLayoutMk cId="1531748335" sldId="2147483790"/>
              <ac:spMk id="6" creationId="{ED16E936-E7AA-466A-BC06-D5B992566A62}"/>
            </ac:spMkLst>
          </pc:spChg>
          <pc:spChg chg="mod">
            <ac:chgData name="Chris Genco" userId="10dcf01a-e11c-448e-882f-030426da6318" providerId="ADAL" clId="{700C4EC5-ADA9-48DD-B7D6-54D33F205096}" dt="2026-06-23T19:32:43.936" v="40"/>
            <ac:spMkLst>
              <pc:docMk/>
              <pc:sldMasterMk cId="2699202888" sldId="2147483723"/>
              <pc:sldLayoutMk cId="1531748335" sldId="2147483790"/>
              <ac:spMk id="7" creationId="{A996ED3C-3174-4858-8A89-8F43E962EACE}"/>
            </ac:spMkLst>
          </pc:spChg>
          <pc:spChg chg="mod">
            <ac:chgData name="Chris Genco" userId="10dcf01a-e11c-448e-882f-030426da6318" providerId="ADAL" clId="{700C4EC5-ADA9-48DD-B7D6-54D33F205096}" dt="2026-06-23T19:32:43.936" v="40"/>
            <ac:spMkLst>
              <pc:docMk/>
              <pc:sldMasterMk cId="2699202888" sldId="2147483723"/>
              <pc:sldLayoutMk cId="1531748335" sldId="2147483790"/>
              <ac:spMk id="8" creationId="{42A68911-58BE-4FF5-9C76-267371285067}"/>
            </ac:spMkLst>
          </pc:spChg>
          <pc:spChg chg="mod">
            <ac:chgData name="Chris Genco" userId="10dcf01a-e11c-448e-882f-030426da6318" providerId="ADAL" clId="{700C4EC5-ADA9-48DD-B7D6-54D33F205096}" dt="2026-06-23T19:32:43.936" v="40"/>
            <ac:spMkLst>
              <pc:docMk/>
              <pc:sldMasterMk cId="2699202888" sldId="2147483723"/>
              <pc:sldLayoutMk cId="1531748335" sldId="2147483790"/>
              <ac:spMk id="9" creationId="{E7558CF9-6967-417D-A984-F771661B2065}"/>
            </ac:spMkLst>
          </pc:spChg>
        </pc:sldLayoutChg>
        <pc:sldLayoutChg chg="modSp mod ord">
          <pc:chgData name="Chris Genco" userId="10dcf01a-e11c-448e-882f-030426da6318" providerId="ADAL" clId="{700C4EC5-ADA9-48DD-B7D6-54D33F205096}" dt="2026-06-23T19:32:43.936" v="40"/>
          <pc:sldLayoutMkLst>
            <pc:docMk/>
            <pc:sldMasterMk cId="2699202888" sldId="2147483723"/>
            <pc:sldLayoutMk cId="3206190317" sldId="2147483791"/>
          </pc:sldLayoutMkLst>
          <pc:spChg chg="mod">
            <ac:chgData name="Chris Genco" userId="10dcf01a-e11c-448e-882f-030426da6318" providerId="ADAL" clId="{700C4EC5-ADA9-48DD-B7D6-54D33F205096}" dt="2026-06-23T19:32:43.936" v="40"/>
            <ac:spMkLst>
              <pc:docMk/>
              <pc:sldMasterMk cId="2699202888" sldId="2147483723"/>
              <pc:sldLayoutMk cId="3206190317" sldId="2147483791"/>
              <ac:spMk id="2" creationId="{8D002A66-2F15-4767-BF2A-B03DE0D89F44}"/>
            </ac:spMkLst>
          </pc:spChg>
          <pc:spChg chg="mod">
            <ac:chgData name="Chris Genco" userId="10dcf01a-e11c-448e-882f-030426da6318" providerId="ADAL" clId="{700C4EC5-ADA9-48DD-B7D6-54D33F205096}" dt="2026-06-23T19:32:43.936" v="40"/>
            <ac:spMkLst>
              <pc:docMk/>
              <pc:sldMasterMk cId="2699202888" sldId="2147483723"/>
              <pc:sldLayoutMk cId="3206190317" sldId="2147483791"/>
              <ac:spMk id="3" creationId="{3C5D5DEC-F05E-430D-9A81-F057D38E4FF6}"/>
            </ac:spMkLst>
          </pc:spChg>
          <pc:spChg chg="mod">
            <ac:chgData name="Chris Genco" userId="10dcf01a-e11c-448e-882f-030426da6318" providerId="ADAL" clId="{700C4EC5-ADA9-48DD-B7D6-54D33F205096}" dt="2026-06-23T19:32:43.936" v="40"/>
            <ac:spMkLst>
              <pc:docMk/>
              <pc:sldMasterMk cId="2699202888" sldId="2147483723"/>
              <pc:sldLayoutMk cId="3206190317" sldId="2147483791"/>
              <ac:spMk id="4" creationId="{6FAB49CE-290A-46A7-A0EA-1C47B2F18603}"/>
            </ac:spMkLst>
          </pc:spChg>
          <pc:spChg chg="mod">
            <ac:chgData name="Chris Genco" userId="10dcf01a-e11c-448e-882f-030426da6318" providerId="ADAL" clId="{700C4EC5-ADA9-48DD-B7D6-54D33F205096}" dt="2026-06-23T19:32:43.936" v="40"/>
            <ac:spMkLst>
              <pc:docMk/>
              <pc:sldMasterMk cId="2699202888" sldId="2147483723"/>
              <pc:sldLayoutMk cId="3206190317" sldId="2147483791"/>
              <ac:spMk id="5" creationId="{1F603EF1-E396-4867-9C63-339BE2620092}"/>
            </ac:spMkLst>
          </pc:spChg>
        </pc:sldLayoutChg>
        <pc:sldLayoutChg chg="modSp mod ord">
          <pc:chgData name="Chris Genco" userId="10dcf01a-e11c-448e-882f-030426da6318" providerId="ADAL" clId="{700C4EC5-ADA9-48DD-B7D6-54D33F205096}" dt="2026-06-23T19:32:43.936" v="40"/>
          <pc:sldLayoutMkLst>
            <pc:docMk/>
            <pc:sldMasterMk cId="2699202888" sldId="2147483723"/>
            <pc:sldLayoutMk cId="1919180560" sldId="2147483792"/>
          </pc:sldLayoutMkLst>
          <pc:spChg chg="mod">
            <ac:chgData name="Chris Genco" userId="10dcf01a-e11c-448e-882f-030426da6318" providerId="ADAL" clId="{700C4EC5-ADA9-48DD-B7D6-54D33F205096}" dt="2026-06-23T19:32:43.936" v="40"/>
            <ac:spMkLst>
              <pc:docMk/>
              <pc:sldMasterMk cId="2699202888" sldId="2147483723"/>
              <pc:sldLayoutMk cId="1919180560" sldId="2147483792"/>
              <ac:spMk id="2" creationId="{6CC025A5-74A2-4F3B-89BC-E45A5A613B4F}"/>
            </ac:spMkLst>
          </pc:spChg>
          <pc:spChg chg="mod">
            <ac:chgData name="Chris Genco" userId="10dcf01a-e11c-448e-882f-030426da6318" providerId="ADAL" clId="{700C4EC5-ADA9-48DD-B7D6-54D33F205096}" dt="2026-06-23T19:32:43.936" v="40"/>
            <ac:spMkLst>
              <pc:docMk/>
              <pc:sldMasterMk cId="2699202888" sldId="2147483723"/>
              <pc:sldLayoutMk cId="1919180560" sldId="2147483792"/>
              <ac:spMk id="3" creationId="{448EA749-4A30-4EF2-9FC6-8AD6A29FE308}"/>
            </ac:spMkLst>
          </pc:spChg>
          <pc:spChg chg="mod">
            <ac:chgData name="Chris Genco" userId="10dcf01a-e11c-448e-882f-030426da6318" providerId="ADAL" clId="{700C4EC5-ADA9-48DD-B7D6-54D33F205096}" dt="2026-06-23T19:32:43.936" v="40"/>
            <ac:spMkLst>
              <pc:docMk/>
              <pc:sldMasterMk cId="2699202888" sldId="2147483723"/>
              <pc:sldLayoutMk cId="1919180560" sldId="2147483792"/>
              <ac:spMk id="4" creationId="{9917FF53-D456-43E6-A1C8-D654EA5DED08}"/>
            </ac:spMkLst>
          </pc:spChg>
        </pc:sldLayoutChg>
        <pc:sldLayoutChg chg="modSp mod ord">
          <pc:chgData name="Chris Genco" userId="10dcf01a-e11c-448e-882f-030426da6318" providerId="ADAL" clId="{700C4EC5-ADA9-48DD-B7D6-54D33F205096}" dt="2026-06-23T19:32:43.936" v="40"/>
          <pc:sldLayoutMkLst>
            <pc:docMk/>
            <pc:sldMasterMk cId="2699202888" sldId="2147483723"/>
            <pc:sldLayoutMk cId="315799176" sldId="2147483793"/>
          </pc:sldLayoutMkLst>
          <pc:spChg chg="mod">
            <ac:chgData name="Chris Genco" userId="10dcf01a-e11c-448e-882f-030426da6318" providerId="ADAL" clId="{700C4EC5-ADA9-48DD-B7D6-54D33F205096}" dt="2026-06-23T19:32:43.936" v="40"/>
            <ac:spMkLst>
              <pc:docMk/>
              <pc:sldMasterMk cId="2699202888" sldId="2147483723"/>
              <pc:sldLayoutMk cId="315799176" sldId="2147483793"/>
              <ac:spMk id="2" creationId="{4CBD8009-79AF-49D3-B9CD-6BA02691B729}"/>
            </ac:spMkLst>
          </pc:spChg>
          <pc:spChg chg="mod">
            <ac:chgData name="Chris Genco" userId="10dcf01a-e11c-448e-882f-030426da6318" providerId="ADAL" clId="{700C4EC5-ADA9-48DD-B7D6-54D33F205096}" dt="2026-06-23T19:32:43.936" v="40"/>
            <ac:spMkLst>
              <pc:docMk/>
              <pc:sldMasterMk cId="2699202888" sldId="2147483723"/>
              <pc:sldLayoutMk cId="315799176" sldId="2147483793"/>
              <ac:spMk id="3" creationId="{1D185338-DC05-4465-A41F-C944E10F9D3E}"/>
            </ac:spMkLst>
          </pc:spChg>
          <pc:spChg chg="mod">
            <ac:chgData name="Chris Genco" userId="10dcf01a-e11c-448e-882f-030426da6318" providerId="ADAL" clId="{700C4EC5-ADA9-48DD-B7D6-54D33F205096}" dt="2026-06-23T19:32:43.936" v="40"/>
            <ac:spMkLst>
              <pc:docMk/>
              <pc:sldMasterMk cId="2699202888" sldId="2147483723"/>
              <pc:sldLayoutMk cId="315799176" sldId="2147483793"/>
              <ac:spMk id="4" creationId="{259D4AA7-AAD4-4A59-97B6-E0BDEEA46BAC}"/>
            </ac:spMkLst>
          </pc:spChg>
          <pc:spChg chg="mod">
            <ac:chgData name="Chris Genco" userId="10dcf01a-e11c-448e-882f-030426da6318" providerId="ADAL" clId="{700C4EC5-ADA9-48DD-B7D6-54D33F205096}" dt="2026-06-23T19:32:43.936" v="40"/>
            <ac:spMkLst>
              <pc:docMk/>
              <pc:sldMasterMk cId="2699202888" sldId="2147483723"/>
              <pc:sldLayoutMk cId="315799176" sldId="2147483793"/>
              <ac:spMk id="5" creationId="{D1125ED1-24F0-4EA0-A020-0EBFEC452996}"/>
            </ac:spMkLst>
          </pc:spChg>
          <pc:spChg chg="mod">
            <ac:chgData name="Chris Genco" userId="10dcf01a-e11c-448e-882f-030426da6318" providerId="ADAL" clId="{700C4EC5-ADA9-48DD-B7D6-54D33F205096}" dt="2026-06-23T19:32:43.936" v="40"/>
            <ac:spMkLst>
              <pc:docMk/>
              <pc:sldMasterMk cId="2699202888" sldId="2147483723"/>
              <pc:sldLayoutMk cId="315799176" sldId="2147483793"/>
              <ac:spMk id="6" creationId="{B57448EF-1B00-45C7-A3FB-CBA3C91AA2AA}"/>
            </ac:spMkLst>
          </pc:spChg>
          <pc:spChg chg="mod">
            <ac:chgData name="Chris Genco" userId="10dcf01a-e11c-448e-882f-030426da6318" providerId="ADAL" clId="{700C4EC5-ADA9-48DD-B7D6-54D33F205096}" dt="2026-06-23T19:32:43.936" v="40"/>
            <ac:spMkLst>
              <pc:docMk/>
              <pc:sldMasterMk cId="2699202888" sldId="2147483723"/>
              <pc:sldLayoutMk cId="315799176" sldId="2147483793"/>
              <ac:spMk id="7" creationId="{18A4279E-DF4B-4D49-853C-16C4882FE25C}"/>
            </ac:spMkLst>
          </pc:spChg>
        </pc:sldLayoutChg>
        <pc:sldLayoutChg chg="modSp mod ord">
          <pc:chgData name="Chris Genco" userId="10dcf01a-e11c-448e-882f-030426da6318" providerId="ADAL" clId="{700C4EC5-ADA9-48DD-B7D6-54D33F205096}" dt="2026-06-23T19:32:43.936" v="40"/>
          <pc:sldLayoutMkLst>
            <pc:docMk/>
            <pc:sldMasterMk cId="2699202888" sldId="2147483723"/>
            <pc:sldLayoutMk cId="1261472547" sldId="2147483794"/>
          </pc:sldLayoutMkLst>
          <pc:spChg chg="mod">
            <ac:chgData name="Chris Genco" userId="10dcf01a-e11c-448e-882f-030426da6318" providerId="ADAL" clId="{700C4EC5-ADA9-48DD-B7D6-54D33F205096}" dt="2026-06-23T19:32:43.936" v="40"/>
            <ac:spMkLst>
              <pc:docMk/>
              <pc:sldMasterMk cId="2699202888" sldId="2147483723"/>
              <pc:sldLayoutMk cId="1261472547" sldId="2147483794"/>
              <ac:spMk id="2" creationId="{E63E68F3-C759-4E5A-B06B-55E0FC4954FB}"/>
            </ac:spMkLst>
          </pc:spChg>
          <pc:spChg chg="mod">
            <ac:chgData name="Chris Genco" userId="10dcf01a-e11c-448e-882f-030426da6318" providerId="ADAL" clId="{700C4EC5-ADA9-48DD-B7D6-54D33F205096}" dt="2026-06-23T19:32:43.936" v="40"/>
            <ac:spMkLst>
              <pc:docMk/>
              <pc:sldMasterMk cId="2699202888" sldId="2147483723"/>
              <pc:sldLayoutMk cId="1261472547" sldId="2147483794"/>
              <ac:spMk id="3" creationId="{D4CFEF46-D1DA-46EA-942D-427BB2226490}"/>
            </ac:spMkLst>
          </pc:spChg>
          <pc:spChg chg="mod">
            <ac:chgData name="Chris Genco" userId="10dcf01a-e11c-448e-882f-030426da6318" providerId="ADAL" clId="{700C4EC5-ADA9-48DD-B7D6-54D33F205096}" dt="2026-06-23T19:32:43.936" v="40"/>
            <ac:spMkLst>
              <pc:docMk/>
              <pc:sldMasterMk cId="2699202888" sldId="2147483723"/>
              <pc:sldLayoutMk cId="1261472547" sldId="2147483794"/>
              <ac:spMk id="4" creationId="{2DBB4AD8-46A3-4710-BE5E-BC8F7E178338}"/>
            </ac:spMkLst>
          </pc:spChg>
          <pc:spChg chg="mod">
            <ac:chgData name="Chris Genco" userId="10dcf01a-e11c-448e-882f-030426da6318" providerId="ADAL" clId="{700C4EC5-ADA9-48DD-B7D6-54D33F205096}" dt="2026-06-23T19:32:43.936" v="40"/>
            <ac:spMkLst>
              <pc:docMk/>
              <pc:sldMasterMk cId="2699202888" sldId="2147483723"/>
              <pc:sldLayoutMk cId="1261472547" sldId="2147483794"/>
              <ac:spMk id="5" creationId="{1E60A5A2-4186-4E75-B1E0-76EDDFE72F85}"/>
            </ac:spMkLst>
          </pc:spChg>
          <pc:spChg chg="mod">
            <ac:chgData name="Chris Genco" userId="10dcf01a-e11c-448e-882f-030426da6318" providerId="ADAL" clId="{700C4EC5-ADA9-48DD-B7D6-54D33F205096}" dt="2026-06-23T19:32:43.936" v="40"/>
            <ac:spMkLst>
              <pc:docMk/>
              <pc:sldMasterMk cId="2699202888" sldId="2147483723"/>
              <pc:sldLayoutMk cId="1261472547" sldId="2147483794"/>
              <ac:spMk id="6" creationId="{8931FC22-72C8-442C-8804-22E1DB9FA990}"/>
            </ac:spMkLst>
          </pc:spChg>
          <pc:spChg chg="mod">
            <ac:chgData name="Chris Genco" userId="10dcf01a-e11c-448e-882f-030426da6318" providerId="ADAL" clId="{700C4EC5-ADA9-48DD-B7D6-54D33F205096}" dt="2026-06-23T19:32:43.936" v="40"/>
            <ac:spMkLst>
              <pc:docMk/>
              <pc:sldMasterMk cId="2699202888" sldId="2147483723"/>
              <pc:sldLayoutMk cId="1261472547" sldId="2147483794"/>
              <ac:spMk id="7" creationId="{B3FAC240-C642-492A-A8CC-6110F0D4E054}"/>
            </ac:spMkLst>
          </pc:spChg>
        </pc:sldLayoutChg>
        <pc:sldLayoutChg chg="modSp mod ord">
          <pc:chgData name="Chris Genco" userId="10dcf01a-e11c-448e-882f-030426da6318" providerId="ADAL" clId="{700C4EC5-ADA9-48DD-B7D6-54D33F205096}" dt="2026-06-23T19:32:43.936" v="40"/>
          <pc:sldLayoutMkLst>
            <pc:docMk/>
            <pc:sldMasterMk cId="2699202888" sldId="2147483723"/>
            <pc:sldLayoutMk cId="3782171614" sldId="2147483795"/>
          </pc:sldLayoutMkLst>
          <pc:spChg chg="mod">
            <ac:chgData name="Chris Genco" userId="10dcf01a-e11c-448e-882f-030426da6318" providerId="ADAL" clId="{700C4EC5-ADA9-48DD-B7D6-54D33F205096}" dt="2026-06-23T19:32:43.936" v="40"/>
            <ac:spMkLst>
              <pc:docMk/>
              <pc:sldMasterMk cId="2699202888" sldId="2147483723"/>
              <pc:sldLayoutMk cId="3782171614" sldId="2147483795"/>
              <ac:spMk id="2" creationId="{8D9559EA-975A-4673-8A76-D0E1632D13F9}"/>
            </ac:spMkLst>
          </pc:spChg>
          <pc:spChg chg="mod">
            <ac:chgData name="Chris Genco" userId="10dcf01a-e11c-448e-882f-030426da6318" providerId="ADAL" clId="{700C4EC5-ADA9-48DD-B7D6-54D33F205096}" dt="2026-06-23T19:32:43.936" v="40"/>
            <ac:spMkLst>
              <pc:docMk/>
              <pc:sldMasterMk cId="2699202888" sldId="2147483723"/>
              <pc:sldLayoutMk cId="3782171614" sldId="2147483795"/>
              <ac:spMk id="3" creationId="{42CA07B2-39FF-4A89-B1FB-5E4411C620F4}"/>
            </ac:spMkLst>
          </pc:spChg>
          <pc:spChg chg="mod">
            <ac:chgData name="Chris Genco" userId="10dcf01a-e11c-448e-882f-030426da6318" providerId="ADAL" clId="{700C4EC5-ADA9-48DD-B7D6-54D33F205096}" dt="2026-06-23T19:32:43.936" v="40"/>
            <ac:spMkLst>
              <pc:docMk/>
              <pc:sldMasterMk cId="2699202888" sldId="2147483723"/>
              <pc:sldLayoutMk cId="3782171614" sldId="2147483795"/>
              <ac:spMk id="4" creationId="{041C15AC-D92C-493D-A474-F12BB90E09CB}"/>
            </ac:spMkLst>
          </pc:spChg>
          <pc:spChg chg="mod">
            <ac:chgData name="Chris Genco" userId="10dcf01a-e11c-448e-882f-030426da6318" providerId="ADAL" clId="{700C4EC5-ADA9-48DD-B7D6-54D33F205096}" dt="2026-06-23T19:32:43.936" v="40"/>
            <ac:spMkLst>
              <pc:docMk/>
              <pc:sldMasterMk cId="2699202888" sldId="2147483723"/>
              <pc:sldLayoutMk cId="3782171614" sldId="2147483795"/>
              <ac:spMk id="5" creationId="{C1048E00-E9CA-467B-9AC4-01600C9BFF50}"/>
            </ac:spMkLst>
          </pc:spChg>
          <pc:spChg chg="mod">
            <ac:chgData name="Chris Genco" userId="10dcf01a-e11c-448e-882f-030426da6318" providerId="ADAL" clId="{700C4EC5-ADA9-48DD-B7D6-54D33F205096}" dt="2026-06-23T19:32:43.936" v="40"/>
            <ac:spMkLst>
              <pc:docMk/>
              <pc:sldMasterMk cId="2699202888" sldId="2147483723"/>
              <pc:sldLayoutMk cId="3782171614" sldId="2147483795"/>
              <ac:spMk id="6" creationId="{6DA585E8-0FD6-4D68-B439-7BA6049B4A96}"/>
            </ac:spMkLst>
          </pc:spChg>
        </pc:sldLayoutChg>
        <pc:sldLayoutChg chg="modSp mod ord">
          <pc:chgData name="Chris Genco" userId="10dcf01a-e11c-448e-882f-030426da6318" providerId="ADAL" clId="{700C4EC5-ADA9-48DD-B7D6-54D33F205096}" dt="2026-06-23T19:32:43.936" v="40"/>
          <pc:sldLayoutMkLst>
            <pc:docMk/>
            <pc:sldMasterMk cId="2699202888" sldId="2147483723"/>
            <pc:sldLayoutMk cId="3613226149" sldId="2147483796"/>
          </pc:sldLayoutMkLst>
          <pc:spChg chg="mod">
            <ac:chgData name="Chris Genco" userId="10dcf01a-e11c-448e-882f-030426da6318" providerId="ADAL" clId="{700C4EC5-ADA9-48DD-B7D6-54D33F205096}" dt="2026-06-23T19:32:43.936" v="40"/>
            <ac:spMkLst>
              <pc:docMk/>
              <pc:sldMasterMk cId="2699202888" sldId="2147483723"/>
              <pc:sldLayoutMk cId="3613226149" sldId="2147483796"/>
              <ac:spMk id="2" creationId="{2ECCA24F-AF8E-4486-BC9A-21C53594759B}"/>
            </ac:spMkLst>
          </pc:spChg>
          <pc:spChg chg="mod">
            <ac:chgData name="Chris Genco" userId="10dcf01a-e11c-448e-882f-030426da6318" providerId="ADAL" clId="{700C4EC5-ADA9-48DD-B7D6-54D33F205096}" dt="2026-06-23T19:32:43.936" v="40"/>
            <ac:spMkLst>
              <pc:docMk/>
              <pc:sldMasterMk cId="2699202888" sldId="2147483723"/>
              <pc:sldLayoutMk cId="3613226149" sldId="2147483796"/>
              <ac:spMk id="3" creationId="{B551ACC0-DF55-4878-864F-A4451617F4A2}"/>
            </ac:spMkLst>
          </pc:spChg>
          <pc:spChg chg="mod">
            <ac:chgData name="Chris Genco" userId="10dcf01a-e11c-448e-882f-030426da6318" providerId="ADAL" clId="{700C4EC5-ADA9-48DD-B7D6-54D33F205096}" dt="2026-06-23T19:32:43.936" v="40"/>
            <ac:spMkLst>
              <pc:docMk/>
              <pc:sldMasterMk cId="2699202888" sldId="2147483723"/>
              <pc:sldLayoutMk cId="3613226149" sldId="2147483796"/>
              <ac:spMk id="4" creationId="{69A8542B-8BA2-45F3-A30E-07AA00F9AA3A}"/>
            </ac:spMkLst>
          </pc:spChg>
          <pc:spChg chg="mod">
            <ac:chgData name="Chris Genco" userId="10dcf01a-e11c-448e-882f-030426da6318" providerId="ADAL" clId="{700C4EC5-ADA9-48DD-B7D6-54D33F205096}" dt="2026-06-23T19:32:43.936" v="40"/>
            <ac:spMkLst>
              <pc:docMk/>
              <pc:sldMasterMk cId="2699202888" sldId="2147483723"/>
              <pc:sldLayoutMk cId="3613226149" sldId="2147483796"/>
              <ac:spMk id="5" creationId="{8702D786-2DCF-4B9F-BAE3-728FC0492CE6}"/>
            </ac:spMkLst>
          </pc:spChg>
          <pc:spChg chg="mod">
            <ac:chgData name="Chris Genco" userId="10dcf01a-e11c-448e-882f-030426da6318" providerId="ADAL" clId="{700C4EC5-ADA9-48DD-B7D6-54D33F205096}" dt="2026-06-23T19:32:43.936" v="40"/>
            <ac:spMkLst>
              <pc:docMk/>
              <pc:sldMasterMk cId="2699202888" sldId="2147483723"/>
              <pc:sldLayoutMk cId="3613226149" sldId="2147483796"/>
              <ac:spMk id="6" creationId="{BC6459CA-36A4-45E9-9B85-409D2DBF0325}"/>
            </ac:spMkLst>
          </pc:spChg>
        </pc:sldLayoutChg>
        <pc:sldLayoutChg chg="modSp mod ord">
          <pc:chgData name="Chris Genco" userId="10dcf01a-e11c-448e-882f-030426da6318" providerId="ADAL" clId="{700C4EC5-ADA9-48DD-B7D6-54D33F205096}" dt="2026-06-23T19:32:43.936" v="40"/>
          <pc:sldLayoutMkLst>
            <pc:docMk/>
            <pc:sldMasterMk cId="2699202888" sldId="2147483723"/>
            <pc:sldLayoutMk cId="2847650543" sldId="2147483797"/>
          </pc:sldLayoutMkLst>
          <pc:spChg chg="mod">
            <ac:chgData name="Chris Genco" userId="10dcf01a-e11c-448e-882f-030426da6318" providerId="ADAL" clId="{700C4EC5-ADA9-48DD-B7D6-54D33F205096}" dt="2026-06-23T19:32:43.936" v="40"/>
            <ac:spMkLst>
              <pc:docMk/>
              <pc:sldMasterMk cId="2699202888" sldId="2147483723"/>
              <pc:sldLayoutMk cId="2847650543" sldId="2147483797"/>
              <ac:spMk id="2" creationId="{00000000-0000-0000-0000-000000000000}"/>
            </ac:spMkLst>
          </pc:spChg>
          <pc:spChg chg="mod">
            <ac:chgData name="Chris Genco" userId="10dcf01a-e11c-448e-882f-030426da6318" providerId="ADAL" clId="{700C4EC5-ADA9-48DD-B7D6-54D33F205096}" dt="2026-06-23T19:32:43.936" v="40"/>
            <ac:spMkLst>
              <pc:docMk/>
              <pc:sldMasterMk cId="2699202888" sldId="2147483723"/>
              <pc:sldLayoutMk cId="2847650543" sldId="2147483797"/>
              <ac:spMk id="3" creationId="{00000000-0000-0000-0000-000000000000}"/>
            </ac:spMkLst>
          </pc:spChg>
          <pc:spChg chg="mod">
            <ac:chgData name="Chris Genco" userId="10dcf01a-e11c-448e-882f-030426da6318" providerId="ADAL" clId="{700C4EC5-ADA9-48DD-B7D6-54D33F205096}" dt="2026-06-23T19:32:43.936" v="40"/>
            <ac:spMkLst>
              <pc:docMk/>
              <pc:sldMasterMk cId="2699202888" sldId="2147483723"/>
              <pc:sldLayoutMk cId="2847650543" sldId="2147483797"/>
              <ac:spMk id="4" creationId="{00000000-0000-0000-0000-000000000000}"/>
            </ac:spMkLst>
          </pc:spChg>
          <pc:spChg chg="mod">
            <ac:chgData name="Chris Genco" userId="10dcf01a-e11c-448e-882f-030426da6318" providerId="ADAL" clId="{700C4EC5-ADA9-48DD-B7D6-54D33F205096}" dt="2026-06-23T19:32:43.936" v="40"/>
            <ac:spMkLst>
              <pc:docMk/>
              <pc:sldMasterMk cId="2699202888" sldId="2147483723"/>
              <pc:sldLayoutMk cId="2847650543" sldId="2147483797"/>
              <ac:spMk id="5" creationId="{00000000-0000-0000-0000-000000000000}"/>
            </ac:spMkLst>
          </pc:spChg>
          <pc:spChg chg="mod">
            <ac:chgData name="Chris Genco" userId="10dcf01a-e11c-448e-882f-030426da6318" providerId="ADAL" clId="{700C4EC5-ADA9-48DD-B7D6-54D33F205096}" dt="2026-06-23T19:32:43.936" v="40"/>
            <ac:spMkLst>
              <pc:docMk/>
              <pc:sldMasterMk cId="2699202888" sldId="2147483723"/>
              <pc:sldLayoutMk cId="2847650543" sldId="2147483797"/>
              <ac:spMk id="6" creationId="{00000000-0000-0000-0000-000000000000}"/>
            </ac:spMkLst>
          </pc:spChg>
          <pc:spChg chg="mod">
            <ac:chgData name="Chris Genco" userId="10dcf01a-e11c-448e-882f-030426da6318" providerId="ADAL" clId="{700C4EC5-ADA9-48DD-B7D6-54D33F205096}" dt="2026-06-23T19:32:43.936" v="40"/>
            <ac:spMkLst>
              <pc:docMk/>
              <pc:sldMasterMk cId="2699202888" sldId="2147483723"/>
              <pc:sldLayoutMk cId="2847650543" sldId="2147483797"/>
              <ac:spMk id="7" creationId="{00000000-0000-0000-0000-000000000000}"/>
            </ac:spMkLst>
          </pc:spChg>
          <pc:spChg chg="mod">
            <ac:chgData name="Chris Genco" userId="10dcf01a-e11c-448e-882f-030426da6318" providerId="ADAL" clId="{700C4EC5-ADA9-48DD-B7D6-54D33F205096}" dt="2026-06-23T19:32:43.936" v="40"/>
            <ac:spMkLst>
              <pc:docMk/>
              <pc:sldMasterMk cId="2699202888" sldId="2147483723"/>
              <pc:sldLayoutMk cId="2847650543" sldId="2147483797"/>
              <ac:spMk id="11" creationId="{00000000-0000-0000-0000-000000000000}"/>
            </ac:spMkLst>
          </pc:spChg>
        </pc:sldLayoutChg>
        <pc:sldLayoutChg chg="modSp mod ord">
          <pc:chgData name="Chris Genco" userId="10dcf01a-e11c-448e-882f-030426da6318" providerId="ADAL" clId="{700C4EC5-ADA9-48DD-B7D6-54D33F205096}" dt="2026-06-23T19:32:43.936" v="40"/>
          <pc:sldLayoutMkLst>
            <pc:docMk/>
            <pc:sldMasterMk cId="2699202888" sldId="2147483723"/>
            <pc:sldLayoutMk cId="2663715779" sldId="2147483798"/>
          </pc:sldLayoutMkLst>
          <pc:spChg chg="mod">
            <ac:chgData name="Chris Genco" userId="10dcf01a-e11c-448e-882f-030426da6318" providerId="ADAL" clId="{700C4EC5-ADA9-48DD-B7D6-54D33F205096}" dt="2026-06-23T19:32:43.936" v="40"/>
            <ac:spMkLst>
              <pc:docMk/>
              <pc:sldMasterMk cId="2699202888" sldId="2147483723"/>
              <pc:sldLayoutMk cId="2663715779" sldId="2147483798"/>
              <ac:spMk id="2" creationId="{00000000-0000-0000-0000-000000000000}"/>
            </ac:spMkLst>
          </pc:spChg>
          <pc:spChg chg="mod">
            <ac:chgData name="Chris Genco" userId="10dcf01a-e11c-448e-882f-030426da6318" providerId="ADAL" clId="{700C4EC5-ADA9-48DD-B7D6-54D33F205096}" dt="2026-06-23T19:32:43.936" v="40"/>
            <ac:spMkLst>
              <pc:docMk/>
              <pc:sldMasterMk cId="2699202888" sldId="2147483723"/>
              <pc:sldLayoutMk cId="2663715779" sldId="2147483798"/>
              <ac:spMk id="3" creationId="{00000000-0000-0000-0000-000000000000}"/>
            </ac:spMkLst>
          </pc:spChg>
          <pc:spChg chg="mod">
            <ac:chgData name="Chris Genco" userId="10dcf01a-e11c-448e-882f-030426da6318" providerId="ADAL" clId="{700C4EC5-ADA9-48DD-B7D6-54D33F205096}" dt="2026-06-23T19:32:43.936" v="40"/>
            <ac:spMkLst>
              <pc:docMk/>
              <pc:sldMasterMk cId="2699202888" sldId="2147483723"/>
              <pc:sldLayoutMk cId="2663715779" sldId="2147483798"/>
              <ac:spMk id="4" creationId="{00000000-0000-0000-0000-000000000000}"/>
            </ac:spMkLst>
          </pc:spChg>
          <pc:spChg chg="mod">
            <ac:chgData name="Chris Genco" userId="10dcf01a-e11c-448e-882f-030426da6318" providerId="ADAL" clId="{700C4EC5-ADA9-48DD-B7D6-54D33F205096}" dt="2026-06-23T19:32:43.936" v="40"/>
            <ac:spMkLst>
              <pc:docMk/>
              <pc:sldMasterMk cId="2699202888" sldId="2147483723"/>
              <pc:sldLayoutMk cId="2663715779" sldId="2147483798"/>
              <ac:spMk id="5" creationId="{00000000-0000-0000-0000-000000000000}"/>
            </ac:spMkLst>
          </pc:spChg>
          <pc:spChg chg="mod">
            <ac:chgData name="Chris Genco" userId="10dcf01a-e11c-448e-882f-030426da6318" providerId="ADAL" clId="{700C4EC5-ADA9-48DD-B7D6-54D33F205096}" dt="2026-06-23T19:32:43.936" v="40"/>
            <ac:spMkLst>
              <pc:docMk/>
              <pc:sldMasterMk cId="2699202888" sldId="2147483723"/>
              <pc:sldLayoutMk cId="2663715779" sldId="2147483798"/>
              <ac:spMk id="6" creationId="{00000000-0000-0000-0000-000000000000}"/>
            </ac:spMkLst>
          </pc:spChg>
          <pc:spChg chg="mod">
            <ac:chgData name="Chris Genco" userId="10dcf01a-e11c-448e-882f-030426da6318" providerId="ADAL" clId="{700C4EC5-ADA9-48DD-B7D6-54D33F205096}" dt="2026-06-23T19:32:43.936" v="40"/>
            <ac:spMkLst>
              <pc:docMk/>
              <pc:sldMasterMk cId="2699202888" sldId="2147483723"/>
              <pc:sldLayoutMk cId="2663715779" sldId="2147483798"/>
              <ac:spMk id="7" creationId="{00000000-0000-0000-0000-000000000000}"/>
            </ac:spMkLst>
          </pc:spChg>
        </pc:sldLayoutChg>
        <pc:sldLayoutChg chg="modSp mod ord">
          <pc:chgData name="Chris Genco" userId="10dcf01a-e11c-448e-882f-030426da6318" providerId="ADAL" clId="{700C4EC5-ADA9-48DD-B7D6-54D33F205096}" dt="2026-06-23T19:32:43.936" v="40"/>
          <pc:sldLayoutMkLst>
            <pc:docMk/>
            <pc:sldMasterMk cId="2699202888" sldId="2147483723"/>
            <pc:sldLayoutMk cId="3262477133" sldId="2147483799"/>
          </pc:sldLayoutMkLst>
          <pc:spChg chg="mod">
            <ac:chgData name="Chris Genco" userId="10dcf01a-e11c-448e-882f-030426da6318" providerId="ADAL" clId="{700C4EC5-ADA9-48DD-B7D6-54D33F205096}" dt="2026-06-23T19:32:43.936" v="40"/>
            <ac:spMkLst>
              <pc:docMk/>
              <pc:sldMasterMk cId="2699202888" sldId="2147483723"/>
              <pc:sldLayoutMk cId="3262477133" sldId="2147483799"/>
              <ac:spMk id="4" creationId="{C249B9CF-24B8-75BF-62A9-E78DC0DB29AF}"/>
            </ac:spMkLst>
          </pc:spChg>
          <pc:spChg chg="mod">
            <ac:chgData name="Chris Genco" userId="10dcf01a-e11c-448e-882f-030426da6318" providerId="ADAL" clId="{700C4EC5-ADA9-48DD-B7D6-54D33F205096}" dt="2026-06-23T19:32:43.936" v="40"/>
            <ac:spMkLst>
              <pc:docMk/>
              <pc:sldMasterMk cId="2699202888" sldId="2147483723"/>
              <pc:sldLayoutMk cId="3262477133" sldId="2147483799"/>
              <ac:spMk id="5" creationId="{E9084F53-677D-9149-A17F-DA1EE2344582}"/>
            </ac:spMkLst>
          </pc:spChg>
          <pc:spChg chg="mod">
            <ac:chgData name="Chris Genco" userId="10dcf01a-e11c-448e-882f-030426da6318" providerId="ADAL" clId="{700C4EC5-ADA9-48DD-B7D6-54D33F205096}" dt="2026-06-23T19:32:43.936" v="40"/>
            <ac:spMkLst>
              <pc:docMk/>
              <pc:sldMasterMk cId="2699202888" sldId="2147483723"/>
              <pc:sldLayoutMk cId="3262477133" sldId="2147483799"/>
              <ac:spMk id="6" creationId="{CEDF9494-C796-DE2A-D547-136666DE093C}"/>
            </ac:spMkLst>
          </pc:spChg>
        </pc:sldLayoutChg>
        <pc:sldLayoutChg chg="modSp mod ord">
          <pc:chgData name="Chris Genco" userId="10dcf01a-e11c-448e-882f-030426da6318" providerId="ADAL" clId="{700C4EC5-ADA9-48DD-B7D6-54D33F205096}" dt="2026-06-23T19:32:43.936" v="40"/>
          <pc:sldLayoutMkLst>
            <pc:docMk/>
            <pc:sldMasterMk cId="2699202888" sldId="2147483723"/>
            <pc:sldLayoutMk cId="880182235" sldId="2147483800"/>
          </pc:sldLayoutMkLst>
          <pc:spChg chg="mod">
            <ac:chgData name="Chris Genco" userId="10dcf01a-e11c-448e-882f-030426da6318" providerId="ADAL" clId="{700C4EC5-ADA9-48DD-B7D6-54D33F205096}" dt="2026-06-23T19:32:43.936" v="40"/>
            <ac:spMkLst>
              <pc:docMk/>
              <pc:sldMasterMk cId="2699202888" sldId="2147483723"/>
              <pc:sldLayoutMk cId="880182235" sldId="2147483800"/>
              <ac:spMk id="2" creationId="{EF59624E-E16F-7F56-7260-63E6F550A37D}"/>
            </ac:spMkLst>
          </pc:spChg>
          <pc:spChg chg="mod">
            <ac:chgData name="Chris Genco" userId="10dcf01a-e11c-448e-882f-030426da6318" providerId="ADAL" clId="{700C4EC5-ADA9-48DD-B7D6-54D33F205096}" dt="2026-06-23T19:32:43.936" v="40"/>
            <ac:spMkLst>
              <pc:docMk/>
              <pc:sldMasterMk cId="2699202888" sldId="2147483723"/>
              <pc:sldLayoutMk cId="880182235" sldId="2147483800"/>
              <ac:spMk id="3" creationId="{CB1FD567-65E0-7A16-E8D1-C6C0D591F71C}"/>
            </ac:spMkLst>
          </pc:spChg>
          <pc:spChg chg="mod">
            <ac:chgData name="Chris Genco" userId="10dcf01a-e11c-448e-882f-030426da6318" providerId="ADAL" clId="{700C4EC5-ADA9-48DD-B7D6-54D33F205096}" dt="2026-06-23T19:32:43.936" v="40"/>
            <ac:spMkLst>
              <pc:docMk/>
              <pc:sldMasterMk cId="2699202888" sldId="2147483723"/>
              <pc:sldLayoutMk cId="880182235" sldId="2147483800"/>
              <ac:spMk id="6" creationId="{CEDF9494-C796-DE2A-D547-136666DE093C}"/>
            </ac:spMkLst>
          </pc:spChg>
          <pc:spChg chg="mod">
            <ac:chgData name="Chris Genco" userId="10dcf01a-e11c-448e-882f-030426da6318" providerId="ADAL" clId="{700C4EC5-ADA9-48DD-B7D6-54D33F205096}" dt="2026-06-23T19:32:43.936" v="40"/>
            <ac:spMkLst>
              <pc:docMk/>
              <pc:sldMasterMk cId="2699202888" sldId="2147483723"/>
              <pc:sldLayoutMk cId="880182235" sldId="2147483800"/>
              <ac:spMk id="12" creationId="{999161BA-FFDC-6D2F-ECA0-656F1E401EF9}"/>
            </ac:spMkLst>
          </pc:spChg>
        </pc:sldLayoutChg>
      </pc:sldMasterChg>
    </pc:docChg>
  </pc:docChgLst>
  <pc:docChgLst>
    <pc:chgData name="Chris Genco" userId="S::chris.genco@rg-inc.com::10dcf01a-e11c-448e-882f-030426da6318" providerId="AD" clId="Web-{1E833A1F-55B2-ED54-35C6-647BE4C5FD61}"/>
    <pc:docChg chg="modSld">
      <pc:chgData name="Chris Genco" userId="S::chris.genco@rg-inc.com::10dcf01a-e11c-448e-882f-030426da6318" providerId="AD" clId="Web-{1E833A1F-55B2-ED54-35C6-647BE4C5FD61}" dt="2026-07-01T17:29:40.450" v="13" actId="20577"/>
      <pc:docMkLst>
        <pc:docMk/>
      </pc:docMkLst>
      <pc:sldChg chg="modSp">
        <pc:chgData name="Chris Genco" userId="S::chris.genco@rg-inc.com::10dcf01a-e11c-448e-882f-030426da6318" providerId="AD" clId="Web-{1E833A1F-55B2-ED54-35C6-647BE4C5FD61}" dt="2026-07-01T17:29:32.184" v="12" actId="20577"/>
        <pc:sldMkLst>
          <pc:docMk/>
          <pc:sldMk cId="2205511900" sldId="2147476377"/>
        </pc:sldMkLst>
        <pc:spChg chg="mod">
          <ac:chgData name="Chris Genco" userId="S::chris.genco@rg-inc.com::10dcf01a-e11c-448e-882f-030426da6318" providerId="AD" clId="Web-{1E833A1F-55B2-ED54-35C6-647BE4C5FD61}" dt="2026-07-01T17:29:32.184" v="12" actId="20577"/>
          <ac:spMkLst>
            <pc:docMk/>
            <pc:sldMk cId="2205511900" sldId="2147476377"/>
            <ac:spMk id="6" creationId="{03AD94C2-800A-D74F-405E-0391CE468351}"/>
          </ac:spMkLst>
        </pc:spChg>
      </pc:sldChg>
      <pc:sldChg chg="modSp">
        <pc:chgData name="Chris Genco" userId="S::chris.genco@rg-inc.com::10dcf01a-e11c-448e-882f-030426da6318" providerId="AD" clId="Web-{1E833A1F-55B2-ED54-35C6-647BE4C5FD61}" dt="2026-07-01T17:29:40.450" v="13" actId="20577"/>
        <pc:sldMkLst>
          <pc:docMk/>
          <pc:sldMk cId="3636794166" sldId="2147476477"/>
        </pc:sldMkLst>
        <pc:spChg chg="mod">
          <ac:chgData name="Chris Genco" userId="S::chris.genco@rg-inc.com::10dcf01a-e11c-448e-882f-030426da6318" providerId="AD" clId="Web-{1E833A1F-55B2-ED54-35C6-647BE4C5FD61}" dt="2026-07-01T17:29:40.450" v="13" actId="20577"/>
          <ac:spMkLst>
            <pc:docMk/>
            <pc:sldMk cId="3636794166" sldId="2147476477"/>
            <ac:spMk id="6" creationId="{C90A0575-4FC5-B6BC-F7C3-E5307F8B141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41AFFF-D2F2-47E8-828C-7A452B0E4FAA}" type="datetimeFigureOut">
              <a:rPr lang="en-US" smtClean="0"/>
              <a:t>7/23/2026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AFB113-559B-4F38-99D6-E08AFF83707C}" type="slidenum">
              <a:rPr lang="en-US" smtClean="0"/>
              <a:t>‹#›</a:t>
            </a:fld>
            <a:endParaRPr lang="en-US" dirty="0"/>
          </a:p>
        </p:txBody>
      </p:sp>
    </p:spTree>
    <p:extLst>
      <p:ext uri="{BB962C8B-B14F-4D97-AF65-F5344CB8AC3E}">
        <p14:creationId xmlns:p14="http://schemas.microsoft.com/office/powerpoint/2010/main" val="15003452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100% efficient---no loss of energy in conversion process</a:t>
            </a:r>
          </a:p>
        </p:txBody>
      </p:sp>
      <p:sp>
        <p:nvSpPr>
          <p:cNvPr id="4" name="Slide Number Placeholder 3"/>
          <p:cNvSpPr>
            <a:spLocks noGrp="1"/>
          </p:cNvSpPr>
          <p:nvPr>
            <p:ph type="sldNum" sz="quarter" idx="5"/>
          </p:nvPr>
        </p:nvSpPr>
        <p:spPr/>
        <p:txBody>
          <a:bodyPr/>
          <a:lstStyle/>
          <a:p>
            <a:fld id="{B7AFB113-559B-4F38-99D6-E08AFF83707C}" type="slidenum">
              <a:rPr lang="en-US" smtClean="0"/>
              <a:t>1</a:t>
            </a:fld>
            <a:endParaRPr lang="en-US" dirty="0"/>
          </a:p>
        </p:txBody>
      </p:sp>
    </p:spTree>
    <p:extLst>
      <p:ext uri="{BB962C8B-B14F-4D97-AF65-F5344CB8AC3E}">
        <p14:creationId xmlns:p14="http://schemas.microsoft.com/office/powerpoint/2010/main" val="25229099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57E2CD-78AD-3B55-0427-90D2331795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860FCA-0FB5-7965-A0FE-7CA66EBE26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C59C9D-79EC-5EFE-B317-87AF66B3762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797D1E7-9600-08FC-84E8-2068145333A0}"/>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8E89B12-CC8C-4897-8DBB-EA9E925524A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143515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07EFBC-A372-67BF-78A6-B2CC897386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8AE418-8882-6495-FDB0-13205779349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13B3098-0B23-E488-3A25-B32E16FA44BC}"/>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US" sz="2000">
              <a:solidFill>
                <a:schemeClr val="tx1">
                  <a:lumMod val="65000"/>
                  <a:lumOff val="35000"/>
                </a:schemeClr>
              </a:solidFill>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US" sz="2000">
              <a:solidFill>
                <a:schemeClr val="tx1">
                  <a:lumMod val="65000"/>
                  <a:lumOff val="35000"/>
                </a:schemeClr>
              </a:solidFill>
            </a:endParaRPr>
          </a:p>
        </p:txBody>
      </p:sp>
      <p:sp>
        <p:nvSpPr>
          <p:cNvPr id="4" name="Slide Number Placeholder 3">
            <a:extLst>
              <a:ext uri="{FF2B5EF4-FFF2-40B4-BE49-F238E27FC236}">
                <a16:creationId xmlns:a16="http://schemas.microsoft.com/office/drawing/2014/main" id="{AFC7EE95-4685-84CD-A1A2-F385C6C9BD5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DD6F49-EBB7-4CCF-97A8-E526BB28BB6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998139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836392-3914-7410-D3BA-A461CB8360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F5DBA5-B234-D3A1-5D6F-D8AA6C3A345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922393F-760B-7465-52F5-09DDEE90A675}"/>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US" sz="1200">
              <a:solidFill>
                <a:schemeClr val="tx1">
                  <a:lumMod val="65000"/>
                  <a:lumOff val="35000"/>
                </a:schemeClr>
              </a:solidFill>
            </a:endParaRPr>
          </a:p>
        </p:txBody>
      </p:sp>
      <p:sp>
        <p:nvSpPr>
          <p:cNvPr id="4" name="Slide Number Placeholder 3">
            <a:extLst>
              <a:ext uri="{FF2B5EF4-FFF2-40B4-BE49-F238E27FC236}">
                <a16:creationId xmlns:a16="http://schemas.microsoft.com/office/drawing/2014/main" id="{2CF95148-BB65-DF7E-C26C-16F10BA3174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DD6F49-EBB7-4CCF-97A8-E526BB28BB6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886090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3628A5-EEBA-6CE9-EC7E-36CB67F382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3E64B5-B2FD-FAB8-5216-0519FED6A3C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30DF5EA-5FF1-2D26-23D0-5491810D41DE}"/>
              </a:ext>
            </a:extLst>
          </p:cNvPr>
          <p:cNvSpPr>
            <a:spLocks noGrp="1"/>
          </p:cNvSpPr>
          <p:nvPr>
            <p:ph type="body" idx="1"/>
          </p:nvPr>
        </p:nvSpPr>
        <p:spPr/>
        <p:txBody>
          <a:bodyPr/>
          <a:lstStyle/>
          <a:p>
            <a:pPr marL="0" indent="0" fontAlgn="t">
              <a:buFont typeface="Arial" panose="020B0604020202020204" pitchFamily="34" charset="0"/>
              <a:buNone/>
            </a:pPr>
            <a:r>
              <a:rPr lang="en-US" sz="1200" b="0" i="0" kern="1200" dirty="0">
                <a:solidFill>
                  <a:schemeClr val="tx1"/>
                </a:solidFill>
                <a:effectLst/>
                <a:latin typeface="+mn-lt"/>
                <a:ea typeface="+mn-ea"/>
                <a:cs typeface="+mn-cs"/>
              </a:rPr>
              <a:t>Some union regulations prevent workers from going into cold trailers</a:t>
            </a:r>
          </a:p>
        </p:txBody>
      </p:sp>
      <p:sp>
        <p:nvSpPr>
          <p:cNvPr id="4" name="Slide Number Placeholder 3">
            <a:extLst>
              <a:ext uri="{FF2B5EF4-FFF2-40B4-BE49-F238E27FC236}">
                <a16:creationId xmlns:a16="http://schemas.microsoft.com/office/drawing/2014/main" id="{8F5CB774-F5EA-F16F-71E1-49F47FD9A7F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DD6F49-EBB7-4CCF-97A8-E526BB28BB6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48177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a:solidFill>
                  <a:schemeClr val="tx1"/>
                </a:solidFill>
                <a:effectLst/>
                <a:latin typeface="+mn-lt"/>
                <a:ea typeface="+mn-ea"/>
                <a:cs typeface="+mn-cs"/>
              </a:rPr>
              <a:t>Designed specifically for the dock environment and the realities within a warehouse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b="0" i="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711C83-E579-48F2-8256-1BF2773ADCB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16773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Comfort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Productivity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safety</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711C83-E579-48F2-8256-1BF2773ADCB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236491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711C83-E579-48F2-8256-1BF2773ADCB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630997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fontAlgn="t">
              <a:buFont typeface="Arial" panose="020B0604020202020204" pitchFamily="34" charset="0"/>
              <a:buChar char="•"/>
            </a:pPr>
            <a:r>
              <a:rPr lang="en-US" sz="1200" b="0" i="0" kern="1200">
                <a:solidFill>
                  <a:schemeClr val="tx1"/>
                </a:solidFill>
                <a:effectLst/>
                <a:latin typeface="+mn-lt"/>
                <a:ea typeface="+mn-ea"/>
                <a:cs typeface="+mn-cs"/>
              </a:rPr>
              <a:t>Here you can see exactly how the system sits at the dock: mounted up and out of the way of equipment….</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711C83-E579-48F2-8256-1BF2773ADCB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463492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Here are some pictures of the unit mounted in action</a:t>
            </a:r>
          </a:p>
          <a:p>
            <a:pPr marL="0" indent="0">
              <a:buFont typeface="Arial" panose="020B0604020202020204" pitchFamily="34" charset="0"/>
              <a:buNone/>
            </a:pP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711C83-E579-48F2-8256-1BF2773ADCB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131452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B2CB98-CD7E-C7F5-B715-027056B146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68DDB8-70A6-57E8-7E1D-15A7866A62D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4CBFF28-81D2-BC6B-B120-C0EA3ED73307}"/>
              </a:ext>
            </a:extLst>
          </p:cNvPr>
          <p:cNvSpPr>
            <a:spLocks noGrp="1"/>
          </p:cNvSpPr>
          <p:nvPr>
            <p:ph type="body" idx="1"/>
          </p:nvPr>
        </p:nvSpPr>
        <p:spPr/>
        <p:txBody>
          <a:bodyPr/>
          <a:lstStyle/>
          <a:p>
            <a:pPr marL="171450" indent="-171450" fontAlgn="t">
              <a:buFont typeface="Arial" panose="020B0604020202020204" pitchFamily="34" charset="0"/>
              <a:buChar char="•"/>
            </a:pPr>
            <a:endParaRPr lang="en-US" sz="1200" b="0" i="0" kern="120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96B68DA3-6B84-1083-8581-0875EA40A24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DD6F49-EBB7-4CCF-97A8-E526BB28BB6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549631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Clearances to Combustibles Unit Surface Top (from fan guard) 36 (915) </a:t>
            </a:r>
          </a:p>
          <a:p>
            <a:r>
              <a:rPr lang="en-US" dirty="0"/>
              <a:t> Sides Back (non-discharge side) 21 (533) </a:t>
            </a:r>
          </a:p>
          <a:p>
            <a:r>
              <a:rPr lang="en-US" dirty="0"/>
              <a:t>Front (discharge side) (Inches (mm)) 1 (26) </a:t>
            </a:r>
          </a:p>
          <a:p>
            <a:r>
              <a:rPr lang="en-US" dirty="0"/>
              <a:t>Bottom Unit Location 0 (0</a:t>
            </a:r>
          </a:p>
          <a:p>
            <a:endParaRPr lang="en-US" dirty="0"/>
          </a:p>
          <a:p>
            <a:endParaRPr lang="en-US" dirty="0"/>
          </a:p>
          <a:p>
            <a:r>
              <a:rPr lang="en-US" dirty="0"/>
              <a:t>All units are equipped with a normally-open automatic-reset air proving pressure switch (see Figure 8 or Figure 9) that senses air pressure provided by fan operation . The switch is factory-set and is non-adjustable . When the setpoint is satisfied, the switch allows electric supply to the heating elements . This safety device provides protection in the case of fan motor failure or lack of airflow due to a restriction at the inlet or outlet . High Temperature Limit Switch ⚠ WARNING ⚠ The automatic-reset high temperature limit switch will continue to shut down the unit until the cause is corrected. Never bypass this switch as hazardous conditions could result. All units are equipped with a normally-closed temperature-activated, automatic-reset high temperature limit switch (see Figure 8 or Figure 9) . The switch is factory-set and is non-adjustable . If the setpoint is reached, the switch interrupts the electric supply to the heating elements . This safety device provides protection in the case of fan motor failure or lack of airflow due to a restriction at the inlet or outlet . Fan Motor The fan motor is equipped with automatic-reset thermal overload protection . If the motor does not run, the cause may be due to improper voltage . Ensure that the correct voltage is available at the motor</a:t>
            </a:r>
          </a:p>
        </p:txBody>
      </p:sp>
      <p:sp>
        <p:nvSpPr>
          <p:cNvPr id="4" name="Slide Number Placeholder 3"/>
          <p:cNvSpPr>
            <a:spLocks noGrp="1"/>
          </p:cNvSpPr>
          <p:nvPr>
            <p:ph type="sldNum" sz="quarter" idx="5"/>
          </p:nvPr>
        </p:nvSpPr>
        <p:spPr/>
        <p:txBody>
          <a:bodyPr/>
          <a:lstStyle/>
          <a:p>
            <a:fld id="{B7AFB113-559B-4F38-99D6-E08AFF83707C}" type="slidenum">
              <a:rPr lang="en-US" smtClean="0"/>
              <a:t>12</a:t>
            </a:fld>
            <a:endParaRPr lang="en-US" dirty="0"/>
          </a:p>
        </p:txBody>
      </p:sp>
    </p:spTree>
    <p:extLst>
      <p:ext uri="{BB962C8B-B14F-4D97-AF65-F5344CB8AC3E}">
        <p14:creationId xmlns:p14="http://schemas.microsoft.com/office/powerpoint/2010/main" val="24915931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DDBD1F-9B63-4B38-908D-0764424AD0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4F2F29-BEAA-CD35-A7DD-D9E8F085D9E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FEBD386-1513-5349-EE97-C210490F1051}"/>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US" sz="2000">
              <a:solidFill>
                <a:schemeClr val="tx1">
                  <a:lumMod val="65000"/>
                  <a:lumOff val="35000"/>
                </a:schemeClr>
              </a:solidFill>
              <a:latin typeface="Arial Nova" panose="020B0504020202020204" pitchFamily="34" charset="0"/>
            </a:endParaRPr>
          </a:p>
        </p:txBody>
      </p:sp>
      <p:sp>
        <p:nvSpPr>
          <p:cNvPr id="4" name="Slide Number Placeholder 3">
            <a:extLst>
              <a:ext uri="{FF2B5EF4-FFF2-40B4-BE49-F238E27FC236}">
                <a16:creationId xmlns:a16="http://schemas.microsoft.com/office/drawing/2014/main" id="{B0F02F50-A0D3-488A-8FA0-12B981B76C7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DD6F49-EBB7-4CCF-97A8-E526BB28BB6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280003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8E89B12-CC8C-4897-8DBB-EA9E925524A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09369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F9C95F-41C9-BF6E-56F0-C0C7D9FBBA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A351F5-4F2D-0010-CD84-B09FBD5CD2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8835AB-A54F-86F3-179D-7BB413CC477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Nova"/>
              </a:rPr>
              <a:t>7 minutes to heat to indoor ambient (60</a:t>
            </a:r>
            <a:r>
              <a:rPr lang="en-US" dirty="0">
                <a:latin typeface="Arial Nova"/>
                <a:sym typeface="Symbol" panose="05050102010706020507" pitchFamily="18" charset="2"/>
              </a:rPr>
              <a:t>F) </a:t>
            </a:r>
            <a:endParaRPr lang="en-US" dirty="0">
              <a:latin typeface="Arial Nova"/>
            </a:endParaRPr>
          </a:p>
          <a:p>
            <a:endParaRPr lang="en-US" dirty="0"/>
          </a:p>
        </p:txBody>
      </p:sp>
      <p:sp>
        <p:nvSpPr>
          <p:cNvPr id="4" name="Slide Number Placeholder 3">
            <a:extLst>
              <a:ext uri="{FF2B5EF4-FFF2-40B4-BE49-F238E27FC236}">
                <a16:creationId xmlns:a16="http://schemas.microsoft.com/office/drawing/2014/main" id="{590086F5-7ABA-973E-3F23-A2AB5C15132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3E8E2C-D527-43ED-9E2F-03615431985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349461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7800 to 68000 </a:t>
            </a:r>
            <a:r>
              <a:rPr lang="en-US"/>
              <a:t>BTU equivalent</a:t>
            </a:r>
            <a:endParaRPr lang="en-US" dirty="0"/>
          </a:p>
        </p:txBody>
      </p:sp>
      <p:sp>
        <p:nvSpPr>
          <p:cNvPr id="4" name="Slide Number Placeholder 3"/>
          <p:cNvSpPr>
            <a:spLocks noGrp="1"/>
          </p:cNvSpPr>
          <p:nvPr>
            <p:ph type="sldNum" sz="quarter" idx="5"/>
          </p:nvPr>
        </p:nvSpPr>
        <p:spPr/>
        <p:txBody>
          <a:bodyPr/>
          <a:lstStyle/>
          <a:p>
            <a:fld id="{B7AFB113-559B-4F38-99D6-E08AFF83707C}" type="slidenum">
              <a:rPr lang="en-US" smtClean="0"/>
              <a:t>27</a:t>
            </a:fld>
            <a:endParaRPr lang="en-US" dirty="0"/>
          </a:p>
        </p:txBody>
      </p:sp>
    </p:spTree>
    <p:extLst>
      <p:ext uri="{BB962C8B-B14F-4D97-AF65-F5344CB8AC3E}">
        <p14:creationId xmlns:p14="http://schemas.microsoft.com/office/powerpoint/2010/main" val="42435000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 feet from bottom of unit to the floor</a:t>
            </a:r>
          </a:p>
          <a:p>
            <a:endParaRPr lang="en-US" dirty="0"/>
          </a:p>
          <a:p>
            <a:r>
              <a:rPr lang="en-US" dirty="0"/>
              <a:t>Standard Controls Fan Motor The fan motor is equipped with automatic-reset thermal overload protection .</a:t>
            </a:r>
          </a:p>
          <a:p>
            <a:endParaRPr lang="en-US" dirty="0"/>
          </a:p>
          <a:p>
            <a:r>
              <a:rPr lang="en-US" dirty="0"/>
              <a:t> If the motor does not run, the cause may be due to improper voltage . Ensure that the correct voltage is available at the motor . FAN ON Limit Switch ⚠ WARNING ⚠ The automatic-reset FAN ON limit switch cools the heating elements after the heating demand is satisfied..</a:t>
            </a:r>
          </a:p>
          <a:p>
            <a:endParaRPr lang="en-US" dirty="0"/>
          </a:p>
          <a:p>
            <a:r>
              <a:rPr lang="en-US" dirty="0"/>
              <a:t> High Temperature Limit Switch ⚠ WARNING ⚠ The automatic-reset high temperature limit switch will continue to shut down the unit until the cause is corrected. Never bypass this switch as hazardous conditions could result</a:t>
            </a:r>
          </a:p>
        </p:txBody>
      </p:sp>
      <p:sp>
        <p:nvSpPr>
          <p:cNvPr id="4" name="Slide Number Placeholder 3"/>
          <p:cNvSpPr>
            <a:spLocks noGrp="1"/>
          </p:cNvSpPr>
          <p:nvPr>
            <p:ph type="sldNum" sz="quarter" idx="5"/>
          </p:nvPr>
        </p:nvSpPr>
        <p:spPr/>
        <p:txBody>
          <a:bodyPr/>
          <a:lstStyle/>
          <a:p>
            <a:fld id="{B7AFB113-559B-4F38-99D6-E08AFF83707C}" type="slidenum">
              <a:rPr lang="en-US" smtClean="0"/>
              <a:t>29</a:t>
            </a:fld>
            <a:endParaRPr lang="en-US" dirty="0"/>
          </a:p>
        </p:txBody>
      </p:sp>
    </p:spTree>
    <p:extLst>
      <p:ext uri="{BB962C8B-B14F-4D97-AF65-F5344CB8AC3E}">
        <p14:creationId xmlns:p14="http://schemas.microsoft.com/office/powerpoint/2010/main" val="40803279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8E89B12-CC8C-4897-8DBB-EA9E925524A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09369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3E8E2C-D527-43ED-9E2F-03615431985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877696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4404C42-E78B-401D-A9E3-F82BC401746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589218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Fastest high speed door – High speed doors run at 108” per second</a:t>
            </a:r>
          </a:p>
          <a:p>
            <a:endParaRPr lang="en-US"/>
          </a:p>
          <a:p>
            <a:r>
              <a:rPr lang="en-US"/>
              <a:t>With a max velocity of 4218 at the nozzle, our ETD runs at over 800 inches per second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4404C42-E78B-401D-A9E3-F82BC401746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268364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4404C42-E78B-401D-A9E3-F82BC401746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973897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2941F-4395-4BC9-ABDF-7B30BB7B7DFB}"/>
              </a:ext>
            </a:extLst>
          </p:cNvPr>
          <p:cNvSpPr>
            <a:spLocks noGrp="1"/>
          </p:cNvSpPr>
          <p:nvPr>
            <p:ph type="ctrTitle"/>
          </p:nvPr>
        </p:nvSpPr>
        <p:spPr>
          <a:xfrm>
            <a:off x="1524000" y="1122363"/>
            <a:ext cx="9144000" cy="2387600"/>
          </a:xfrm>
        </p:spPr>
        <p:txBody>
          <a:bodyPr anchor="b">
            <a:normAutofit/>
          </a:bodyPr>
          <a:lstStyle>
            <a:lvl1pPr algn="ctr">
              <a:defRPr sz="4800"/>
            </a:lvl1pPr>
          </a:lstStyle>
          <a:p>
            <a:r>
              <a:rPr lang="en-US"/>
              <a:t>Click to edit Master title style</a:t>
            </a:r>
          </a:p>
        </p:txBody>
      </p:sp>
      <p:sp>
        <p:nvSpPr>
          <p:cNvPr id="3" name="Subtitle 2">
            <a:extLst>
              <a:ext uri="{FF2B5EF4-FFF2-40B4-BE49-F238E27FC236}">
                <a16:creationId xmlns:a16="http://schemas.microsoft.com/office/drawing/2014/main" id="{8C1AE724-7C37-4BEC-8110-71859B78C4B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1597419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029A7-F220-4048-B1BE-51F2AE62C37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EA1FC15-8491-4A21-9BA8-77D1236172C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983984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10917-E92F-450A-9EC8-AB115868CED4}"/>
              </a:ext>
            </a:extLst>
          </p:cNvPr>
          <p:cNvSpPr>
            <a:spLocks noGrp="1"/>
          </p:cNvSpPr>
          <p:nvPr>
            <p:ph type="title"/>
          </p:nvPr>
        </p:nvSpPr>
        <p:spPr>
          <a:xfrm>
            <a:off x="831850" y="1709738"/>
            <a:ext cx="10515600" cy="2852737"/>
          </a:xfrm>
        </p:spPr>
        <p:txBody>
          <a:bodyPr anchor="b">
            <a:normAutofit/>
          </a:bodyPr>
          <a:lstStyle>
            <a:lvl1pPr>
              <a:defRPr sz="4800"/>
            </a:lvl1pPr>
          </a:lstStyle>
          <a:p>
            <a:r>
              <a:rPr lang="en-US"/>
              <a:t>Click to edit Master title style</a:t>
            </a:r>
          </a:p>
        </p:txBody>
      </p:sp>
      <p:sp>
        <p:nvSpPr>
          <p:cNvPr id="3" name="Text Placeholder 2">
            <a:extLst>
              <a:ext uri="{FF2B5EF4-FFF2-40B4-BE49-F238E27FC236}">
                <a16:creationId xmlns:a16="http://schemas.microsoft.com/office/drawing/2014/main" id="{AD378D31-5174-47EA-B2CC-AAC483AFFE8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6097267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94AC2-52E3-4956-AAF3-5B3D248403B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BB57845-0238-46D8-A0A4-5D7C90C56BB0}"/>
              </a:ext>
            </a:extLst>
          </p:cNvPr>
          <p:cNvSpPr>
            <a:spLocks noGrp="1"/>
          </p:cNvSpPr>
          <p:nvPr>
            <p:ph sz="half" idx="1"/>
          </p:nvPr>
        </p:nvSpPr>
        <p:spPr>
          <a:xfrm>
            <a:off x="838200" y="1330331"/>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A352194-7C22-4C8E-A515-504EFFE3CE56}"/>
              </a:ext>
            </a:extLst>
          </p:cNvPr>
          <p:cNvSpPr>
            <a:spLocks noGrp="1"/>
          </p:cNvSpPr>
          <p:nvPr>
            <p:ph sz="half" idx="2"/>
          </p:nvPr>
        </p:nvSpPr>
        <p:spPr>
          <a:xfrm>
            <a:off x="6172200" y="1330331"/>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352742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32FDA1-676D-4C6E-A4B4-B0644FD99F74}"/>
              </a:ext>
            </a:extLst>
          </p:cNvPr>
          <p:cNvSpPr>
            <a:spLocks noGrp="1"/>
          </p:cNvSpPr>
          <p:nvPr>
            <p:ph type="title"/>
          </p:nvPr>
        </p:nvSpPr>
        <p:spPr>
          <a:xfrm>
            <a:off x="839788" y="365126"/>
            <a:ext cx="10515600" cy="823912"/>
          </a:xfrm>
        </p:spPr>
        <p:txBody>
          <a:bodyPr/>
          <a:lstStyle/>
          <a:p>
            <a:r>
              <a:rPr lang="en-US"/>
              <a:t>Click to edit Master title style</a:t>
            </a:r>
          </a:p>
        </p:txBody>
      </p:sp>
      <p:sp>
        <p:nvSpPr>
          <p:cNvPr id="3" name="Text Placeholder 2">
            <a:extLst>
              <a:ext uri="{FF2B5EF4-FFF2-40B4-BE49-F238E27FC236}">
                <a16:creationId xmlns:a16="http://schemas.microsoft.com/office/drawing/2014/main" id="{2EDF2D92-F7E2-4C70-A2F9-6C5621E16F82}"/>
              </a:ext>
            </a:extLst>
          </p:cNvPr>
          <p:cNvSpPr>
            <a:spLocks noGrp="1"/>
          </p:cNvSpPr>
          <p:nvPr>
            <p:ph type="body" idx="1"/>
          </p:nvPr>
        </p:nvSpPr>
        <p:spPr>
          <a:xfrm>
            <a:off x="839788" y="1189038"/>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7CDF2C7-2145-4DA2-B4C7-FFD0BB42D670}"/>
              </a:ext>
            </a:extLst>
          </p:cNvPr>
          <p:cNvSpPr>
            <a:spLocks noGrp="1"/>
          </p:cNvSpPr>
          <p:nvPr>
            <p:ph sz="half" idx="2"/>
          </p:nvPr>
        </p:nvSpPr>
        <p:spPr>
          <a:xfrm>
            <a:off x="839788" y="2012950"/>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246A624-EB02-4BBB-AB7E-E14E78BB7ABB}"/>
              </a:ext>
            </a:extLst>
          </p:cNvPr>
          <p:cNvSpPr>
            <a:spLocks noGrp="1"/>
          </p:cNvSpPr>
          <p:nvPr>
            <p:ph type="body" sz="quarter" idx="3"/>
          </p:nvPr>
        </p:nvSpPr>
        <p:spPr>
          <a:xfrm>
            <a:off x="6172200" y="1189038"/>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61ADC3D-BF54-4049-B765-7C48421B2330}"/>
              </a:ext>
            </a:extLst>
          </p:cNvPr>
          <p:cNvSpPr>
            <a:spLocks noGrp="1"/>
          </p:cNvSpPr>
          <p:nvPr>
            <p:ph sz="quarter" idx="4"/>
          </p:nvPr>
        </p:nvSpPr>
        <p:spPr>
          <a:xfrm>
            <a:off x="6172200" y="2012950"/>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729770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450CB-ED0A-4525-A308-0BEAE957FEF3}"/>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6618605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75187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05AA9-7A87-491A-983E-038A970AC474}"/>
              </a:ext>
            </a:extLst>
          </p:cNvPr>
          <p:cNvSpPr>
            <a:spLocks noGrp="1"/>
          </p:cNvSpPr>
          <p:nvPr>
            <p:ph type="title"/>
          </p:nvPr>
        </p:nvSpPr>
        <p:spPr>
          <a:xfrm>
            <a:off x="839788" y="457200"/>
            <a:ext cx="3932237" cy="1600200"/>
          </a:xfrm>
        </p:spPr>
        <p:txBody>
          <a:bodyPr anchor="b">
            <a:normAutofit/>
          </a:bodyPr>
          <a:lstStyle>
            <a:lvl1pPr>
              <a:defRPr sz="2800"/>
            </a:lvl1pPr>
          </a:lstStyle>
          <a:p>
            <a:r>
              <a:rPr lang="en-US"/>
              <a:t>Click to edit Master title style</a:t>
            </a:r>
          </a:p>
        </p:txBody>
      </p:sp>
      <p:sp>
        <p:nvSpPr>
          <p:cNvPr id="3" name="Content Placeholder 2">
            <a:extLst>
              <a:ext uri="{FF2B5EF4-FFF2-40B4-BE49-F238E27FC236}">
                <a16:creationId xmlns:a16="http://schemas.microsoft.com/office/drawing/2014/main" id="{602BA41B-A26B-4568-85C2-162CBEE1B8CE}"/>
              </a:ext>
            </a:extLst>
          </p:cNvPr>
          <p:cNvSpPr>
            <a:spLocks noGrp="1"/>
          </p:cNvSpPr>
          <p:nvPr>
            <p:ph idx="1"/>
          </p:nvPr>
        </p:nvSpPr>
        <p:spPr>
          <a:xfrm>
            <a:off x="5183188" y="987425"/>
            <a:ext cx="6172200" cy="4873625"/>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388866D-0692-49A9-A879-759DD3CF237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5873497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BD3329-CD5A-4FBD-9680-DABC3D56115C}"/>
              </a:ext>
            </a:extLst>
          </p:cNvPr>
          <p:cNvSpPr>
            <a:spLocks noGrp="1"/>
          </p:cNvSpPr>
          <p:nvPr>
            <p:ph type="title"/>
          </p:nvPr>
        </p:nvSpPr>
        <p:spPr>
          <a:xfrm>
            <a:off x="839788" y="457200"/>
            <a:ext cx="3932237" cy="1600200"/>
          </a:xfrm>
        </p:spPr>
        <p:txBody>
          <a:bodyPr anchor="b">
            <a:normAutofit/>
          </a:bodyPr>
          <a:lstStyle>
            <a:lvl1pPr>
              <a:defRPr sz="2800"/>
            </a:lvl1pPr>
          </a:lstStyle>
          <a:p>
            <a:r>
              <a:rPr lang="en-US"/>
              <a:t>Click to edit Master title style</a:t>
            </a:r>
          </a:p>
        </p:txBody>
      </p:sp>
      <p:sp>
        <p:nvSpPr>
          <p:cNvPr id="3" name="Picture Placeholder 2">
            <a:extLst>
              <a:ext uri="{FF2B5EF4-FFF2-40B4-BE49-F238E27FC236}">
                <a16:creationId xmlns:a16="http://schemas.microsoft.com/office/drawing/2014/main" id="{CC160D9C-1D15-466C-A08F-1E342E0BC958}"/>
              </a:ext>
            </a:extLst>
          </p:cNvPr>
          <p:cNvSpPr>
            <a:spLocks noGrp="1"/>
          </p:cNvSpPr>
          <p:nvPr>
            <p:ph type="pic" idx="1"/>
          </p:nvPr>
        </p:nvSpPr>
        <p:spPr>
          <a:xfrm>
            <a:off x="5183188" y="987425"/>
            <a:ext cx="6172200" cy="4873625"/>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D535E1A2-50F1-4E19-A8E3-624ED0B3A3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0459600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8540566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One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9624E-E16F-7F56-7260-63E6F550A37D}"/>
              </a:ext>
            </a:extLst>
          </p:cNvPr>
          <p:cNvSpPr>
            <a:spLocks noGrp="1"/>
          </p:cNvSpPr>
          <p:nvPr>
            <p:ph type="title"/>
          </p:nvPr>
        </p:nvSpPr>
        <p:spPr>
          <a:xfrm>
            <a:off x="274320" y="137160"/>
            <a:ext cx="11640312" cy="640080"/>
          </a:xfrm>
        </p:spPr>
        <p:txBody>
          <a:bodyPr/>
          <a:lstStyle>
            <a:lvl1pPr>
              <a:defRPr sz="3400"/>
            </a:lvl1pPr>
          </a:lstStyle>
          <a:p>
            <a:r>
              <a:rPr lang="en-US"/>
              <a:t>Click to edit Master title style</a:t>
            </a:r>
          </a:p>
        </p:txBody>
      </p:sp>
      <p:sp>
        <p:nvSpPr>
          <p:cNvPr id="3" name="Footer Placeholder 2">
            <a:extLst>
              <a:ext uri="{FF2B5EF4-FFF2-40B4-BE49-F238E27FC236}">
                <a16:creationId xmlns:a16="http://schemas.microsoft.com/office/drawing/2014/main" id="{CB1FD567-65E0-7A16-E8D1-C6C0D591F71C}"/>
              </a:ext>
            </a:extLst>
          </p:cNvPr>
          <p:cNvSpPr>
            <a:spLocks noGrp="1"/>
          </p:cNvSpPr>
          <p:nvPr>
            <p:ph type="ftr" sz="quarter" idx="10"/>
          </p:nvPr>
        </p:nvSpPr>
        <p:spPr>
          <a:xfrm>
            <a:off x="3081529" y="6356350"/>
            <a:ext cx="6400800" cy="365125"/>
          </a:xfrm>
          <a:prstGeom prst="rect">
            <a:avLst/>
          </a:prstGeom>
        </p:spPr>
        <p:txBody>
          <a:bodyPr/>
          <a:lstStyle/>
          <a:p>
            <a:endParaRPr lang="en-US" dirty="0"/>
          </a:p>
        </p:txBody>
      </p:sp>
      <p:sp>
        <p:nvSpPr>
          <p:cNvPr id="6" name="Content Placeholder 3">
            <a:extLst>
              <a:ext uri="{FF2B5EF4-FFF2-40B4-BE49-F238E27FC236}">
                <a16:creationId xmlns:a16="http://schemas.microsoft.com/office/drawing/2014/main" id="{CEDF9494-C796-DE2A-D547-136666DE093C}"/>
              </a:ext>
            </a:extLst>
          </p:cNvPr>
          <p:cNvSpPr>
            <a:spLocks noGrp="1"/>
          </p:cNvSpPr>
          <p:nvPr>
            <p:ph sz="half" idx="2"/>
          </p:nvPr>
        </p:nvSpPr>
        <p:spPr>
          <a:xfrm>
            <a:off x="640076" y="1463040"/>
            <a:ext cx="10905935" cy="4572000"/>
          </a:xfrm>
          <a:noFill/>
        </p:spPr>
        <p:txBody>
          <a:bodyPr/>
          <a:lstStyle>
            <a:lvl1pPr>
              <a:defRPr sz="2000">
                <a:latin typeface="Arial" panose="020B0604020202020204" pitchFamily="34" charset="0"/>
                <a:cs typeface="Arial" panose="020B0604020202020204" pitchFamily="34" charset="0"/>
              </a:defRPr>
            </a:lvl1pPr>
            <a:lvl2pPr>
              <a:defRPr sz="1800">
                <a:latin typeface="Arial" panose="020B0604020202020204" pitchFamily="34" charset="0"/>
                <a:cs typeface="Arial" panose="020B0604020202020204" pitchFamily="34" charset="0"/>
              </a:defRPr>
            </a:lvl2pPr>
            <a:lvl3pPr>
              <a:defRPr sz="16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200">
                <a:latin typeface="Arial" panose="020B0604020202020204" pitchFamily="34" charset="0"/>
                <a:cs typeface="Arial" panose="020B0604020202020204" pitchFamily="34" charset="0"/>
              </a:defRPr>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63011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Bla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9624E-E16F-7F56-7260-63E6F550A37D}"/>
              </a:ext>
            </a:extLst>
          </p:cNvPr>
          <p:cNvSpPr>
            <a:spLocks noGrp="1"/>
          </p:cNvSpPr>
          <p:nvPr>
            <p:ph type="title"/>
          </p:nvPr>
        </p:nvSpPr>
        <p:spPr>
          <a:xfrm>
            <a:off x="274320" y="137160"/>
            <a:ext cx="11640312" cy="640080"/>
          </a:xfrm>
        </p:spPr>
        <p:txBody>
          <a:bodyPr/>
          <a:lstStyle/>
          <a:p>
            <a:r>
              <a:rPr lang="en-US"/>
              <a:t>Click to edit Master title style</a:t>
            </a:r>
          </a:p>
        </p:txBody>
      </p:sp>
      <p:sp>
        <p:nvSpPr>
          <p:cNvPr id="3" name="Footer Placeholder 2">
            <a:extLst>
              <a:ext uri="{FF2B5EF4-FFF2-40B4-BE49-F238E27FC236}">
                <a16:creationId xmlns:a16="http://schemas.microsoft.com/office/drawing/2014/main" id="{CB1FD567-65E0-7A16-E8D1-C6C0D591F71C}"/>
              </a:ext>
            </a:extLst>
          </p:cNvPr>
          <p:cNvSpPr>
            <a:spLocks noGrp="1"/>
          </p:cNvSpPr>
          <p:nvPr>
            <p:ph type="ftr" sz="quarter" idx="10"/>
          </p:nvPr>
        </p:nvSpPr>
        <p:spPr>
          <a:xfrm>
            <a:off x="3081529" y="6356350"/>
            <a:ext cx="6400800" cy="365125"/>
          </a:xfrm>
          <a:prstGeom prst="rect">
            <a:avLst/>
          </a:prstGeom>
        </p:spPr>
        <p:txBody>
          <a:bodyPr/>
          <a:lstStyle/>
          <a:p>
            <a:endParaRPr lang="en-US" dirty="0"/>
          </a:p>
        </p:txBody>
      </p:sp>
    </p:spTree>
    <p:extLst>
      <p:ext uri="{BB962C8B-B14F-4D97-AF65-F5344CB8AC3E}">
        <p14:creationId xmlns:p14="http://schemas.microsoft.com/office/powerpoint/2010/main" val="2839497957"/>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9624E-E16F-7F56-7260-63E6F550A37D}"/>
              </a:ext>
            </a:extLst>
          </p:cNvPr>
          <p:cNvSpPr>
            <a:spLocks noGrp="1"/>
          </p:cNvSpPr>
          <p:nvPr>
            <p:ph type="title"/>
          </p:nvPr>
        </p:nvSpPr>
        <p:spPr>
          <a:xfrm>
            <a:off x="274320" y="137160"/>
            <a:ext cx="11640312" cy="640080"/>
          </a:xfrm>
        </p:spPr>
        <p:txBody>
          <a:bodyPr/>
          <a:lstStyle/>
          <a:p>
            <a:r>
              <a:rPr lang="en-US"/>
              <a:t>Click to edit Master title style</a:t>
            </a:r>
          </a:p>
        </p:txBody>
      </p:sp>
      <p:sp>
        <p:nvSpPr>
          <p:cNvPr id="3" name="Footer Placeholder 2">
            <a:extLst>
              <a:ext uri="{FF2B5EF4-FFF2-40B4-BE49-F238E27FC236}">
                <a16:creationId xmlns:a16="http://schemas.microsoft.com/office/drawing/2014/main" id="{CB1FD567-65E0-7A16-E8D1-C6C0D591F71C}"/>
              </a:ext>
            </a:extLst>
          </p:cNvPr>
          <p:cNvSpPr>
            <a:spLocks noGrp="1"/>
          </p:cNvSpPr>
          <p:nvPr>
            <p:ph type="ftr" sz="quarter" idx="10"/>
          </p:nvPr>
        </p:nvSpPr>
        <p:spPr>
          <a:xfrm>
            <a:off x="3081529" y="6356350"/>
            <a:ext cx="6400800" cy="365125"/>
          </a:xfrm>
          <a:prstGeom prst="rect">
            <a:avLst/>
          </a:prstGeom>
        </p:spPr>
        <p:txBody>
          <a:bodyPr/>
          <a:lstStyle/>
          <a:p>
            <a:endParaRPr lang="en-US" dirty="0"/>
          </a:p>
        </p:txBody>
      </p:sp>
      <p:sp>
        <p:nvSpPr>
          <p:cNvPr id="6" name="Content Placeholder 3">
            <a:extLst>
              <a:ext uri="{FF2B5EF4-FFF2-40B4-BE49-F238E27FC236}">
                <a16:creationId xmlns:a16="http://schemas.microsoft.com/office/drawing/2014/main" id="{CEDF9494-C796-DE2A-D547-136666DE093C}"/>
              </a:ext>
            </a:extLst>
          </p:cNvPr>
          <p:cNvSpPr>
            <a:spLocks noGrp="1"/>
          </p:cNvSpPr>
          <p:nvPr>
            <p:ph sz="half" idx="2"/>
          </p:nvPr>
        </p:nvSpPr>
        <p:spPr>
          <a:xfrm>
            <a:off x="640077" y="1463040"/>
            <a:ext cx="5303520" cy="4572000"/>
          </a:xfrm>
          <a:noFill/>
        </p:spPr>
        <p:txBody>
          <a:bodyPr/>
          <a:lstStyle>
            <a:lvl1pPr>
              <a:defRPr sz="2000">
                <a:latin typeface="Arial" panose="020B0604020202020204" pitchFamily="34" charset="0"/>
                <a:cs typeface="Arial" panose="020B0604020202020204" pitchFamily="34" charset="0"/>
              </a:defRPr>
            </a:lvl1pPr>
            <a:lvl2pPr>
              <a:defRPr sz="1800">
                <a:latin typeface="Arial" panose="020B0604020202020204" pitchFamily="34" charset="0"/>
                <a:cs typeface="Arial" panose="020B0604020202020204" pitchFamily="34" charset="0"/>
              </a:defRPr>
            </a:lvl2pPr>
            <a:lvl3pPr>
              <a:defRPr sz="16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200">
                <a:latin typeface="Arial" panose="020B0604020202020204" pitchFamily="34" charset="0"/>
                <a:cs typeface="Arial" panose="020B0604020202020204" pitchFamily="34" charset="0"/>
              </a:defRPr>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a:extLst>
              <a:ext uri="{FF2B5EF4-FFF2-40B4-BE49-F238E27FC236}">
                <a16:creationId xmlns:a16="http://schemas.microsoft.com/office/drawing/2014/main" id="{999161BA-FFDC-6D2F-ECA0-656F1E401EF9}"/>
              </a:ext>
            </a:extLst>
          </p:cNvPr>
          <p:cNvSpPr>
            <a:spLocks noGrp="1"/>
          </p:cNvSpPr>
          <p:nvPr>
            <p:ph sz="half" idx="14"/>
          </p:nvPr>
        </p:nvSpPr>
        <p:spPr>
          <a:xfrm>
            <a:off x="6242492" y="1463040"/>
            <a:ext cx="5303520" cy="4572000"/>
          </a:xfrm>
          <a:noFill/>
        </p:spPr>
        <p:txBody>
          <a:bodyPr/>
          <a:lstStyle>
            <a:lvl1pPr>
              <a:defRPr sz="2000">
                <a:latin typeface="Arial" panose="020B0604020202020204" pitchFamily="34" charset="0"/>
                <a:cs typeface="Arial" panose="020B0604020202020204" pitchFamily="34" charset="0"/>
              </a:defRPr>
            </a:lvl1pPr>
            <a:lvl2pPr>
              <a:defRPr sz="1800">
                <a:latin typeface="Arial" panose="020B0604020202020204" pitchFamily="34" charset="0"/>
                <a:cs typeface="Arial" panose="020B0604020202020204" pitchFamily="34" charset="0"/>
              </a:defRPr>
            </a:lvl2pPr>
            <a:lvl3pPr>
              <a:defRPr sz="16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200">
                <a:latin typeface="Arial" panose="020B0604020202020204" pitchFamily="34" charset="0"/>
                <a:cs typeface="Arial" panose="020B0604020202020204" pitchFamily="34" charset="0"/>
              </a:defRPr>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528976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Midnight Header">
    <p:spTree>
      <p:nvGrpSpPr>
        <p:cNvPr id="1" name=""/>
        <p:cNvGrpSpPr/>
        <p:nvPr/>
      </p:nvGrpSpPr>
      <p:grpSpPr>
        <a:xfrm>
          <a:off x="0" y="0"/>
          <a:ext cx="0" cy="0"/>
          <a:chOff x="0" y="0"/>
          <a:chExt cx="0" cy="0"/>
        </a:xfrm>
      </p:grpSpPr>
      <p:sp>
        <p:nvSpPr>
          <p:cNvPr id="6" name="Content Placeholder 3">
            <a:extLst>
              <a:ext uri="{FF2B5EF4-FFF2-40B4-BE49-F238E27FC236}">
                <a16:creationId xmlns:a16="http://schemas.microsoft.com/office/drawing/2014/main" id="{CEDF9494-C796-DE2A-D547-136666DE093C}"/>
              </a:ext>
            </a:extLst>
          </p:cNvPr>
          <p:cNvSpPr>
            <a:spLocks noGrp="1"/>
          </p:cNvSpPr>
          <p:nvPr>
            <p:ph sz="half" idx="2"/>
          </p:nvPr>
        </p:nvSpPr>
        <p:spPr>
          <a:xfrm>
            <a:off x="640076" y="1463040"/>
            <a:ext cx="10905935" cy="4572000"/>
          </a:xfrm>
          <a:prstGeom prst="rect">
            <a:avLst/>
          </a:prstGeom>
          <a:noFill/>
        </p:spPr>
        <p:txBody>
          <a:bodyPr>
            <a:normAutofit/>
          </a:bodyPr>
          <a:lstStyle>
            <a:lvl1pPr>
              <a:defRPr sz="1800">
                <a:latin typeface="Arial" panose="020B0604020202020204" pitchFamily="34" charset="0"/>
                <a:cs typeface="Arial" panose="020B0604020202020204" pitchFamily="34" charset="0"/>
              </a:defRPr>
            </a:lvl1pPr>
            <a:lvl2pPr>
              <a:defRPr sz="1600">
                <a:latin typeface="Arial" panose="020B0604020202020204" pitchFamily="34" charset="0"/>
                <a:cs typeface="Arial" panose="020B0604020202020204" pitchFamily="34" charset="0"/>
              </a:defRPr>
            </a:lvl2pPr>
            <a:lvl3pPr>
              <a:defRPr sz="1400">
                <a:latin typeface="Arial" panose="020B0604020202020204" pitchFamily="34" charset="0"/>
                <a:cs typeface="Arial" panose="020B0604020202020204" pitchFamily="34" charset="0"/>
              </a:defRPr>
            </a:lvl3pPr>
            <a:lvl4pPr marL="1371600" indent="0">
              <a:buNone/>
              <a:defRPr sz="1400">
                <a:latin typeface="Arial" panose="020B0604020202020204" pitchFamily="34" charset="0"/>
                <a:cs typeface="Arial" panose="020B0604020202020204" pitchFamily="34" charset="0"/>
              </a:defRPr>
            </a:lvl4pPr>
            <a:lvl5pPr>
              <a:defRPr sz="1400">
                <a:latin typeface="Arial" panose="020B0604020202020204" pitchFamily="34" charset="0"/>
                <a:cs typeface="Arial" panose="020B0604020202020204" pitchFamily="34" charset="0"/>
              </a:defRPr>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p:txBody>
      </p:sp>
      <p:sp>
        <p:nvSpPr>
          <p:cNvPr id="2" name="Rectangle 1">
            <a:extLst>
              <a:ext uri="{FF2B5EF4-FFF2-40B4-BE49-F238E27FC236}">
                <a16:creationId xmlns:a16="http://schemas.microsoft.com/office/drawing/2014/main" id="{CB53449E-C170-ACDC-D793-3C2AE3268E96}"/>
              </a:ext>
            </a:extLst>
          </p:cNvPr>
          <p:cNvSpPr/>
          <p:nvPr userDrawn="1"/>
        </p:nvSpPr>
        <p:spPr>
          <a:xfrm>
            <a:off x="0" y="0"/>
            <a:ext cx="12192000"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Placeholder 1">
            <a:extLst>
              <a:ext uri="{FF2B5EF4-FFF2-40B4-BE49-F238E27FC236}">
                <a16:creationId xmlns:a16="http://schemas.microsoft.com/office/drawing/2014/main" id="{C249B9CF-24B8-75BF-62A9-E78DC0DB29AF}"/>
              </a:ext>
            </a:extLst>
          </p:cNvPr>
          <p:cNvSpPr>
            <a:spLocks noGrp="1"/>
          </p:cNvSpPr>
          <p:nvPr>
            <p:ph type="title" hasCustomPrompt="1"/>
          </p:nvPr>
        </p:nvSpPr>
        <p:spPr>
          <a:xfrm>
            <a:off x="274320" y="137160"/>
            <a:ext cx="11640312" cy="640080"/>
          </a:xfrm>
          <a:prstGeom prst="rect">
            <a:avLst/>
          </a:prstGeom>
        </p:spPr>
        <p:txBody>
          <a:bodyPr vert="horz" lIns="91440" tIns="45720" rIns="91440" bIns="45720" rtlCol="0" anchor="b">
            <a:normAutofit/>
          </a:bodyPr>
          <a:lstStyle>
            <a:lvl1pPr>
              <a:defRPr>
                <a:solidFill>
                  <a:schemeClr val="bg1"/>
                </a:solidFill>
              </a:defRPr>
            </a:lvl1pPr>
          </a:lstStyle>
          <a:p>
            <a:r>
              <a:rPr lang="en-US"/>
              <a:t>Title of Slide Goes Here</a:t>
            </a:r>
          </a:p>
        </p:txBody>
      </p:sp>
      <p:sp>
        <p:nvSpPr>
          <p:cNvPr id="5" name="Footer Placeholder 7">
            <a:extLst>
              <a:ext uri="{FF2B5EF4-FFF2-40B4-BE49-F238E27FC236}">
                <a16:creationId xmlns:a16="http://schemas.microsoft.com/office/drawing/2014/main" id="{E9084F53-677D-9149-A17F-DA1EE2344582}"/>
              </a:ext>
            </a:extLst>
          </p:cNvPr>
          <p:cNvSpPr>
            <a:spLocks noGrp="1"/>
          </p:cNvSpPr>
          <p:nvPr>
            <p:ph type="ftr" sz="quarter" idx="3"/>
          </p:nvPr>
        </p:nvSpPr>
        <p:spPr>
          <a:xfrm>
            <a:off x="640080" y="6441021"/>
            <a:ext cx="10698480" cy="228600"/>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Tree>
    <p:extLst>
      <p:ext uri="{BB962C8B-B14F-4D97-AF65-F5344CB8AC3E}">
        <p14:creationId xmlns:p14="http://schemas.microsoft.com/office/powerpoint/2010/main" val="11120472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1019E-BCC7-45A3-905E-6501A61216C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A6A8331-AEC2-48E1-AB0B-63827F5C2A4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F051954-BBF1-4965-855E-B23C62DCA29E}"/>
              </a:ext>
            </a:extLst>
          </p:cNvPr>
          <p:cNvSpPr>
            <a:spLocks noGrp="1"/>
          </p:cNvSpPr>
          <p:nvPr>
            <p:ph type="dt" sz="half" idx="10"/>
          </p:nvPr>
        </p:nvSpPr>
        <p:spPr/>
        <p:txBody>
          <a:bodyPr/>
          <a:lstStyle/>
          <a:p>
            <a:fld id="{846CE7D5-CF57-46EF-B807-FDD0502418D4}" type="datetimeFigureOut">
              <a:rPr lang="en-US" smtClean="0"/>
              <a:t>7/23/2026</a:t>
            </a:fld>
            <a:endParaRPr lang="en-US"/>
          </a:p>
        </p:txBody>
      </p:sp>
      <p:sp>
        <p:nvSpPr>
          <p:cNvPr id="5" name="Footer Placeholder 4">
            <a:extLst>
              <a:ext uri="{FF2B5EF4-FFF2-40B4-BE49-F238E27FC236}">
                <a16:creationId xmlns:a16="http://schemas.microsoft.com/office/drawing/2014/main" id="{64D9EFB8-658B-41C3-8EA1-F76CF195D3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564920-BD78-49A4-8B3A-4F8CC8E15D0D}"/>
              </a:ext>
            </a:extLst>
          </p:cNvPr>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02078007"/>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D4E70-8D00-466D-91C0-EF4904B18B3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6312C15-246E-49BB-99FE-2EF562DB79F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AD7DBC-F293-482B-A8FA-6DCA5428FD84}"/>
              </a:ext>
            </a:extLst>
          </p:cNvPr>
          <p:cNvSpPr>
            <a:spLocks noGrp="1"/>
          </p:cNvSpPr>
          <p:nvPr>
            <p:ph type="dt" sz="half" idx="10"/>
          </p:nvPr>
        </p:nvSpPr>
        <p:spPr/>
        <p:txBody>
          <a:bodyPr/>
          <a:lstStyle/>
          <a:p>
            <a:fld id="{846CE7D5-CF57-46EF-B807-FDD0502418D4}" type="datetimeFigureOut">
              <a:rPr lang="en-US" smtClean="0"/>
              <a:t>7/23/2026</a:t>
            </a:fld>
            <a:endParaRPr lang="en-US" dirty="0"/>
          </a:p>
        </p:txBody>
      </p:sp>
      <p:sp>
        <p:nvSpPr>
          <p:cNvPr id="5" name="Footer Placeholder 4">
            <a:extLst>
              <a:ext uri="{FF2B5EF4-FFF2-40B4-BE49-F238E27FC236}">
                <a16:creationId xmlns:a16="http://schemas.microsoft.com/office/drawing/2014/main" id="{40418E4F-6F9E-4162-A2A1-F088CBA00FA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B50DC1A-EE67-4CCD-849A-C1F1E13ECE06}"/>
              </a:ext>
            </a:extLst>
          </p:cNvPr>
          <p:cNvSpPr>
            <a:spLocks noGrp="1"/>
          </p:cNvSpPr>
          <p:nvPr>
            <p:ph type="sldNum" sz="quarter" idx="12"/>
          </p:nvPr>
        </p:nvSpPr>
        <p:spPr/>
        <p:txBody>
          <a:bodyPr/>
          <a:lstStyle/>
          <a:p>
            <a:fld id="{330EA680-D336-4FF7-8B7A-9848BB0A1C32}" type="slidenum">
              <a:rPr lang="en-US" smtClean="0"/>
              <a:t>‹#›</a:t>
            </a:fld>
            <a:endParaRPr lang="en-US" dirty="0"/>
          </a:p>
        </p:txBody>
      </p:sp>
    </p:spTree>
    <p:extLst>
      <p:ext uri="{BB962C8B-B14F-4D97-AF65-F5344CB8AC3E}">
        <p14:creationId xmlns:p14="http://schemas.microsoft.com/office/powerpoint/2010/main" val="134735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BA197-8CBC-4A7A-9C11-8A25CCDF2E0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BCF7311-8F10-40CC-90F2-F9F4DF1841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473B2CB-94C8-4061-845A-D4B2DD2F519A}"/>
              </a:ext>
            </a:extLst>
          </p:cNvPr>
          <p:cNvSpPr>
            <a:spLocks noGrp="1"/>
          </p:cNvSpPr>
          <p:nvPr>
            <p:ph type="dt" sz="half" idx="10"/>
          </p:nvPr>
        </p:nvSpPr>
        <p:spPr/>
        <p:txBody>
          <a:bodyPr/>
          <a:lstStyle/>
          <a:p>
            <a:fld id="{846CE7D5-CF57-46EF-B807-FDD0502418D4}" type="datetimeFigureOut">
              <a:rPr lang="en-US" smtClean="0"/>
              <a:t>7/23/2026</a:t>
            </a:fld>
            <a:endParaRPr lang="en-US" dirty="0"/>
          </a:p>
        </p:txBody>
      </p:sp>
      <p:sp>
        <p:nvSpPr>
          <p:cNvPr id="5" name="Footer Placeholder 4">
            <a:extLst>
              <a:ext uri="{FF2B5EF4-FFF2-40B4-BE49-F238E27FC236}">
                <a16:creationId xmlns:a16="http://schemas.microsoft.com/office/drawing/2014/main" id="{261754A7-B10F-4F32-8927-0BC2CB1AE09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BCD97B5-4B5A-4709-9195-AE0440F25F2E}"/>
              </a:ext>
            </a:extLst>
          </p:cNvPr>
          <p:cNvSpPr>
            <a:spLocks noGrp="1"/>
          </p:cNvSpPr>
          <p:nvPr>
            <p:ph type="sldNum" sz="quarter" idx="12"/>
          </p:nvPr>
        </p:nvSpPr>
        <p:spPr/>
        <p:txBody>
          <a:bodyPr/>
          <a:lstStyle/>
          <a:p>
            <a:fld id="{330EA680-D336-4FF7-8B7A-9848BB0A1C32}" type="slidenum">
              <a:rPr lang="en-US" smtClean="0"/>
              <a:t>‹#›</a:t>
            </a:fld>
            <a:endParaRPr lang="en-US" dirty="0"/>
          </a:p>
        </p:txBody>
      </p:sp>
    </p:spTree>
    <p:extLst>
      <p:ext uri="{BB962C8B-B14F-4D97-AF65-F5344CB8AC3E}">
        <p14:creationId xmlns:p14="http://schemas.microsoft.com/office/powerpoint/2010/main" val="51860650"/>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66C25-3CCE-409F-8446-AB7BAAF2F64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543CD50-0A70-4404-A8B7-70BE04F5080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2D2B7BB-E188-4806-986C-8427630B564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3C4B794-A98D-4306-B308-B43F0270A6C7}"/>
              </a:ext>
            </a:extLst>
          </p:cNvPr>
          <p:cNvSpPr>
            <a:spLocks noGrp="1"/>
          </p:cNvSpPr>
          <p:nvPr>
            <p:ph type="dt" sz="half" idx="10"/>
          </p:nvPr>
        </p:nvSpPr>
        <p:spPr/>
        <p:txBody>
          <a:bodyPr/>
          <a:lstStyle/>
          <a:p>
            <a:fld id="{846CE7D5-CF57-46EF-B807-FDD0502418D4}" type="datetimeFigureOut">
              <a:rPr lang="en-US" smtClean="0"/>
              <a:t>7/23/2026</a:t>
            </a:fld>
            <a:endParaRPr lang="en-US" dirty="0"/>
          </a:p>
        </p:txBody>
      </p:sp>
      <p:sp>
        <p:nvSpPr>
          <p:cNvPr id="6" name="Footer Placeholder 5">
            <a:extLst>
              <a:ext uri="{FF2B5EF4-FFF2-40B4-BE49-F238E27FC236}">
                <a16:creationId xmlns:a16="http://schemas.microsoft.com/office/drawing/2014/main" id="{01E6D86C-FA8C-4151-9010-635C13836B0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DD3E482-C694-466E-9298-85A69CBD6ED0}"/>
              </a:ext>
            </a:extLst>
          </p:cNvPr>
          <p:cNvSpPr>
            <a:spLocks noGrp="1"/>
          </p:cNvSpPr>
          <p:nvPr>
            <p:ph type="sldNum" sz="quarter" idx="12"/>
          </p:nvPr>
        </p:nvSpPr>
        <p:spPr/>
        <p:txBody>
          <a:bodyPr/>
          <a:lstStyle/>
          <a:p>
            <a:fld id="{330EA680-D336-4FF7-8B7A-9848BB0A1C32}" type="slidenum">
              <a:rPr lang="en-US" smtClean="0"/>
              <a:t>‹#›</a:t>
            </a:fld>
            <a:endParaRPr lang="en-US" dirty="0"/>
          </a:p>
        </p:txBody>
      </p:sp>
    </p:spTree>
    <p:extLst>
      <p:ext uri="{BB962C8B-B14F-4D97-AF65-F5344CB8AC3E}">
        <p14:creationId xmlns:p14="http://schemas.microsoft.com/office/powerpoint/2010/main" val="3358930934"/>
      </p:ext>
    </p:extLst>
  </p:cSld>
  <p:clrMapOvr>
    <a:masterClrMapping/>
  </p:clrMapOvr>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1D5BB7-A5B7-4D71-9206-1EF50CC1D4D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4AF3A03-3916-426C-851E-2A7028C89C3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9123F53-E166-4656-A5FF-D40CF8647F9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03F28AA-9C4C-4DE7-BEB0-CA850DEF857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D16E936-E7AA-466A-BC06-D5B992566A6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996ED3C-3174-4858-8A89-8F43E962EACE}"/>
              </a:ext>
            </a:extLst>
          </p:cNvPr>
          <p:cNvSpPr>
            <a:spLocks noGrp="1"/>
          </p:cNvSpPr>
          <p:nvPr>
            <p:ph type="dt" sz="half" idx="10"/>
          </p:nvPr>
        </p:nvSpPr>
        <p:spPr/>
        <p:txBody>
          <a:bodyPr/>
          <a:lstStyle/>
          <a:p>
            <a:fld id="{846CE7D5-CF57-46EF-B807-FDD0502418D4}" type="datetimeFigureOut">
              <a:rPr lang="en-US" smtClean="0"/>
              <a:t>7/23/2026</a:t>
            </a:fld>
            <a:endParaRPr lang="en-US" dirty="0"/>
          </a:p>
        </p:txBody>
      </p:sp>
      <p:sp>
        <p:nvSpPr>
          <p:cNvPr id="8" name="Footer Placeholder 7">
            <a:extLst>
              <a:ext uri="{FF2B5EF4-FFF2-40B4-BE49-F238E27FC236}">
                <a16:creationId xmlns:a16="http://schemas.microsoft.com/office/drawing/2014/main" id="{42A68911-58BE-4FF5-9C76-267371285067}"/>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7558CF9-6967-417D-A984-F771661B2065}"/>
              </a:ext>
            </a:extLst>
          </p:cNvPr>
          <p:cNvSpPr>
            <a:spLocks noGrp="1"/>
          </p:cNvSpPr>
          <p:nvPr>
            <p:ph type="sldNum" sz="quarter" idx="12"/>
          </p:nvPr>
        </p:nvSpPr>
        <p:spPr/>
        <p:txBody>
          <a:bodyPr/>
          <a:lstStyle/>
          <a:p>
            <a:fld id="{330EA680-D336-4FF7-8B7A-9848BB0A1C32}" type="slidenum">
              <a:rPr lang="en-US" smtClean="0"/>
              <a:t>‹#›</a:t>
            </a:fld>
            <a:endParaRPr lang="en-US" dirty="0"/>
          </a:p>
        </p:txBody>
      </p:sp>
    </p:spTree>
    <p:extLst>
      <p:ext uri="{BB962C8B-B14F-4D97-AF65-F5344CB8AC3E}">
        <p14:creationId xmlns:p14="http://schemas.microsoft.com/office/powerpoint/2010/main" val="3488494633"/>
      </p:ext>
    </p:extLst>
  </p:cSld>
  <p:clrMapOvr>
    <a:masterClrMapping/>
  </p:clrMapOvr>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002A66-2F15-4767-BF2A-B03DE0D89F4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C5D5DEC-F05E-430D-9A81-F057D38E4FF6}"/>
              </a:ext>
            </a:extLst>
          </p:cNvPr>
          <p:cNvSpPr>
            <a:spLocks noGrp="1"/>
          </p:cNvSpPr>
          <p:nvPr>
            <p:ph type="dt" sz="half" idx="10"/>
          </p:nvPr>
        </p:nvSpPr>
        <p:spPr/>
        <p:txBody>
          <a:bodyPr/>
          <a:lstStyle/>
          <a:p>
            <a:fld id="{846CE7D5-CF57-46EF-B807-FDD0502418D4}" type="datetimeFigureOut">
              <a:rPr lang="en-US" smtClean="0"/>
              <a:t>7/23/2026</a:t>
            </a:fld>
            <a:endParaRPr lang="en-US" dirty="0"/>
          </a:p>
        </p:txBody>
      </p:sp>
      <p:sp>
        <p:nvSpPr>
          <p:cNvPr id="4" name="Footer Placeholder 3">
            <a:extLst>
              <a:ext uri="{FF2B5EF4-FFF2-40B4-BE49-F238E27FC236}">
                <a16:creationId xmlns:a16="http://schemas.microsoft.com/office/drawing/2014/main" id="{6FAB49CE-290A-46A7-A0EA-1C47B2F18603}"/>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1F603EF1-E396-4867-9C63-339BE2620092}"/>
              </a:ext>
            </a:extLst>
          </p:cNvPr>
          <p:cNvSpPr>
            <a:spLocks noGrp="1"/>
          </p:cNvSpPr>
          <p:nvPr>
            <p:ph type="sldNum" sz="quarter" idx="12"/>
          </p:nvPr>
        </p:nvSpPr>
        <p:spPr/>
        <p:txBody>
          <a:bodyPr/>
          <a:lstStyle/>
          <a:p>
            <a:fld id="{330EA680-D336-4FF7-8B7A-9848BB0A1C32}" type="slidenum">
              <a:rPr lang="en-US" smtClean="0"/>
              <a:t>‹#›</a:t>
            </a:fld>
            <a:endParaRPr lang="en-US" dirty="0"/>
          </a:p>
        </p:txBody>
      </p:sp>
    </p:spTree>
    <p:extLst>
      <p:ext uri="{BB962C8B-B14F-4D97-AF65-F5344CB8AC3E}">
        <p14:creationId xmlns:p14="http://schemas.microsoft.com/office/powerpoint/2010/main" val="2124866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CC025A5-74A2-4F3B-89BC-E45A5A613B4F}"/>
              </a:ext>
            </a:extLst>
          </p:cNvPr>
          <p:cNvSpPr>
            <a:spLocks noGrp="1"/>
          </p:cNvSpPr>
          <p:nvPr>
            <p:ph type="dt" sz="half" idx="10"/>
          </p:nvPr>
        </p:nvSpPr>
        <p:spPr/>
        <p:txBody>
          <a:bodyPr/>
          <a:lstStyle/>
          <a:p>
            <a:fld id="{846CE7D5-CF57-46EF-B807-FDD0502418D4}" type="datetimeFigureOut">
              <a:rPr lang="en-US" smtClean="0"/>
              <a:t>7/23/2026</a:t>
            </a:fld>
            <a:endParaRPr lang="en-US" dirty="0"/>
          </a:p>
        </p:txBody>
      </p:sp>
      <p:sp>
        <p:nvSpPr>
          <p:cNvPr id="3" name="Footer Placeholder 2">
            <a:extLst>
              <a:ext uri="{FF2B5EF4-FFF2-40B4-BE49-F238E27FC236}">
                <a16:creationId xmlns:a16="http://schemas.microsoft.com/office/drawing/2014/main" id="{448EA749-4A30-4EF2-9FC6-8AD6A29FE308}"/>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9917FF53-D456-43E6-A1C8-D654EA5DED08}"/>
              </a:ext>
            </a:extLst>
          </p:cNvPr>
          <p:cNvSpPr>
            <a:spLocks noGrp="1"/>
          </p:cNvSpPr>
          <p:nvPr>
            <p:ph type="sldNum" sz="quarter" idx="12"/>
          </p:nvPr>
        </p:nvSpPr>
        <p:spPr/>
        <p:txBody>
          <a:bodyPr/>
          <a:lstStyle/>
          <a:p>
            <a:fld id="{330EA680-D336-4FF7-8B7A-9848BB0A1C32}" type="slidenum">
              <a:rPr lang="en-US" smtClean="0"/>
              <a:t>‹#›</a:t>
            </a:fld>
            <a:endParaRPr lang="en-US" dirty="0"/>
          </a:p>
        </p:txBody>
      </p:sp>
    </p:spTree>
    <p:extLst>
      <p:ext uri="{BB962C8B-B14F-4D97-AF65-F5344CB8AC3E}">
        <p14:creationId xmlns:p14="http://schemas.microsoft.com/office/powerpoint/2010/main" val="22392842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D8009-79AF-49D3-B9CD-6BA02691B72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D185338-DC05-4465-A41F-C944E10F9D3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59D4AA7-AAD4-4A59-97B6-E0BDEEA46B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1125ED1-24F0-4EA0-A020-0EBFEC452996}"/>
              </a:ext>
            </a:extLst>
          </p:cNvPr>
          <p:cNvSpPr>
            <a:spLocks noGrp="1"/>
          </p:cNvSpPr>
          <p:nvPr>
            <p:ph type="dt" sz="half" idx="10"/>
          </p:nvPr>
        </p:nvSpPr>
        <p:spPr/>
        <p:txBody>
          <a:bodyPr/>
          <a:lstStyle/>
          <a:p>
            <a:fld id="{93CFED46-8C38-47E4-9939-4CC1B6FE3464}" type="datetimeFigureOut">
              <a:rPr lang="en-US" smtClean="0"/>
              <a:t>7/23/2026</a:t>
            </a:fld>
            <a:endParaRPr lang="en-US" dirty="0"/>
          </a:p>
        </p:txBody>
      </p:sp>
      <p:sp>
        <p:nvSpPr>
          <p:cNvPr id="6" name="Footer Placeholder 5">
            <a:extLst>
              <a:ext uri="{FF2B5EF4-FFF2-40B4-BE49-F238E27FC236}">
                <a16:creationId xmlns:a16="http://schemas.microsoft.com/office/drawing/2014/main" id="{B57448EF-1B00-45C7-A3FB-CBA3C91AA2A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8A4279E-DF4B-4D49-853C-16C4882FE25C}"/>
              </a:ext>
            </a:extLst>
          </p:cNvPr>
          <p:cNvSpPr>
            <a:spLocks noGrp="1"/>
          </p:cNvSpPr>
          <p:nvPr>
            <p:ph type="sldNum" sz="quarter" idx="12"/>
          </p:nvPr>
        </p:nvSpPr>
        <p:spPr/>
        <p:txBody>
          <a:bodyPr/>
          <a:lstStyle/>
          <a:p>
            <a:fld id="{330EA680-D336-4FF7-8B7A-9848BB0A1C32}" type="slidenum">
              <a:rPr lang="en-US" smtClean="0"/>
              <a:t>‹#›</a:t>
            </a:fld>
            <a:endParaRPr lang="en-US" dirty="0"/>
          </a:p>
        </p:txBody>
      </p:sp>
      <p:pic>
        <p:nvPicPr>
          <p:cNvPr id="8" name="Picture 7">
            <a:extLst>
              <a:ext uri="{FF2B5EF4-FFF2-40B4-BE49-F238E27FC236}">
                <a16:creationId xmlns:a16="http://schemas.microsoft.com/office/drawing/2014/main" id="{3269B119-7EA9-9799-F24B-3F8D9AAA5BF9}"/>
              </a:ext>
            </a:extLst>
          </p:cNvPr>
          <p:cNvPicPr>
            <a:picLocks noChangeAspect="1"/>
          </p:cNvPicPr>
          <p:nvPr userDrawn="1"/>
        </p:nvPicPr>
        <p:blipFill>
          <a:blip r:embed="rId2"/>
          <a:stretch>
            <a:fillRect/>
          </a:stretch>
        </p:blipFill>
        <p:spPr>
          <a:xfrm>
            <a:off x="0" y="6035008"/>
            <a:ext cx="3340898" cy="731583"/>
          </a:xfrm>
          <a:prstGeom prst="rect">
            <a:avLst/>
          </a:prstGeom>
        </p:spPr>
      </p:pic>
    </p:spTree>
    <p:extLst>
      <p:ext uri="{BB962C8B-B14F-4D97-AF65-F5344CB8AC3E}">
        <p14:creationId xmlns:p14="http://schemas.microsoft.com/office/powerpoint/2010/main" val="1513743547"/>
      </p:ext>
    </p:extLst>
  </p:cSld>
  <p:clrMapOvr>
    <a:masterClrMapping/>
  </p:clrMapOvr>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E68F3-C759-4E5A-B06B-55E0FC4954F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CFEF46-D1DA-46EA-942D-427BB222649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2DBB4AD8-46A3-4710-BE5E-BC8F7E1783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E60A5A2-4186-4E75-B1E0-76EDDFE72F85}"/>
              </a:ext>
            </a:extLst>
          </p:cNvPr>
          <p:cNvSpPr>
            <a:spLocks noGrp="1"/>
          </p:cNvSpPr>
          <p:nvPr>
            <p:ph type="dt" sz="half" idx="10"/>
          </p:nvPr>
        </p:nvSpPr>
        <p:spPr/>
        <p:txBody>
          <a:bodyPr/>
          <a:lstStyle/>
          <a:p>
            <a:fld id="{846CE7D5-CF57-46EF-B807-FDD0502418D4}" type="datetimeFigureOut">
              <a:rPr lang="en-US" smtClean="0"/>
              <a:t>7/23/2026</a:t>
            </a:fld>
            <a:endParaRPr lang="en-US" dirty="0"/>
          </a:p>
        </p:txBody>
      </p:sp>
      <p:sp>
        <p:nvSpPr>
          <p:cNvPr id="6" name="Footer Placeholder 5">
            <a:extLst>
              <a:ext uri="{FF2B5EF4-FFF2-40B4-BE49-F238E27FC236}">
                <a16:creationId xmlns:a16="http://schemas.microsoft.com/office/drawing/2014/main" id="{8931FC22-72C8-442C-8804-22E1DB9FA99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3FAC240-C642-492A-A8CC-6110F0D4E054}"/>
              </a:ext>
            </a:extLst>
          </p:cNvPr>
          <p:cNvSpPr>
            <a:spLocks noGrp="1"/>
          </p:cNvSpPr>
          <p:nvPr>
            <p:ph type="sldNum" sz="quarter" idx="12"/>
          </p:nvPr>
        </p:nvSpPr>
        <p:spPr/>
        <p:txBody>
          <a:bodyPr/>
          <a:lstStyle/>
          <a:p>
            <a:fld id="{330EA680-D336-4FF7-8B7A-9848BB0A1C32}" type="slidenum">
              <a:rPr lang="en-US" smtClean="0"/>
              <a:t>‹#›</a:t>
            </a:fld>
            <a:endParaRPr lang="en-US" dirty="0"/>
          </a:p>
        </p:txBody>
      </p:sp>
    </p:spTree>
    <p:extLst>
      <p:ext uri="{BB962C8B-B14F-4D97-AF65-F5344CB8AC3E}">
        <p14:creationId xmlns:p14="http://schemas.microsoft.com/office/powerpoint/2010/main" val="2869998966"/>
      </p:ext>
    </p:extLst>
  </p:cSld>
  <p:clrMapOvr>
    <a:masterClrMapping/>
  </p:clrMapOvr>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559EA-975A-4673-8A76-D0E1632D13F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2CA07B2-39FF-4A89-B1FB-5E4411C620F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41C15AC-D92C-493D-A474-F12BB90E09CB}"/>
              </a:ext>
            </a:extLst>
          </p:cNvPr>
          <p:cNvSpPr>
            <a:spLocks noGrp="1"/>
          </p:cNvSpPr>
          <p:nvPr>
            <p:ph type="dt" sz="half" idx="10"/>
          </p:nvPr>
        </p:nvSpPr>
        <p:spPr/>
        <p:txBody>
          <a:bodyPr/>
          <a:lstStyle/>
          <a:p>
            <a:fld id="{846CE7D5-CF57-46EF-B807-FDD0502418D4}" type="datetimeFigureOut">
              <a:rPr lang="en-US" smtClean="0"/>
              <a:t>7/23/2026</a:t>
            </a:fld>
            <a:endParaRPr lang="en-US" dirty="0"/>
          </a:p>
        </p:txBody>
      </p:sp>
      <p:sp>
        <p:nvSpPr>
          <p:cNvPr id="5" name="Footer Placeholder 4">
            <a:extLst>
              <a:ext uri="{FF2B5EF4-FFF2-40B4-BE49-F238E27FC236}">
                <a16:creationId xmlns:a16="http://schemas.microsoft.com/office/drawing/2014/main" id="{C1048E00-E9CA-467B-9AC4-01600C9BFF5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DA585E8-0FD6-4D68-B439-7BA6049B4A96}"/>
              </a:ext>
            </a:extLst>
          </p:cNvPr>
          <p:cNvSpPr>
            <a:spLocks noGrp="1"/>
          </p:cNvSpPr>
          <p:nvPr>
            <p:ph type="sldNum" sz="quarter" idx="12"/>
          </p:nvPr>
        </p:nvSpPr>
        <p:spPr/>
        <p:txBody>
          <a:bodyPr/>
          <a:lstStyle/>
          <a:p>
            <a:fld id="{330EA680-D336-4FF7-8B7A-9848BB0A1C32}" type="slidenum">
              <a:rPr lang="en-US" smtClean="0"/>
              <a:t>‹#›</a:t>
            </a:fld>
            <a:endParaRPr lang="en-US" dirty="0"/>
          </a:p>
        </p:txBody>
      </p:sp>
    </p:spTree>
    <p:extLst>
      <p:ext uri="{BB962C8B-B14F-4D97-AF65-F5344CB8AC3E}">
        <p14:creationId xmlns:p14="http://schemas.microsoft.com/office/powerpoint/2010/main" val="2555926488"/>
      </p:ext>
    </p:extLst>
  </p:cSld>
  <p:clrMapOvr>
    <a:masterClrMapping/>
  </p:clrMapOvr>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ECCA24F-AF8E-4486-BC9A-21C53594759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551ACC0-DF55-4878-864F-A4451617F4A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9A8542B-8BA2-45F3-A30E-07AA00F9AA3A}"/>
              </a:ext>
            </a:extLst>
          </p:cNvPr>
          <p:cNvSpPr>
            <a:spLocks noGrp="1"/>
          </p:cNvSpPr>
          <p:nvPr>
            <p:ph type="dt" sz="half" idx="10"/>
          </p:nvPr>
        </p:nvSpPr>
        <p:spPr/>
        <p:txBody>
          <a:bodyPr/>
          <a:lstStyle/>
          <a:p>
            <a:fld id="{846CE7D5-CF57-46EF-B807-FDD0502418D4}" type="datetimeFigureOut">
              <a:rPr lang="en-US" smtClean="0"/>
              <a:t>7/23/2026</a:t>
            </a:fld>
            <a:endParaRPr lang="en-US" dirty="0"/>
          </a:p>
        </p:txBody>
      </p:sp>
      <p:sp>
        <p:nvSpPr>
          <p:cNvPr id="5" name="Footer Placeholder 4">
            <a:extLst>
              <a:ext uri="{FF2B5EF4-FFF2-40B4-BE49-F238E27FC236}">
                <a16:creationId xmlns:a16="http://schemas.microsoft.com/office/drawing/2014/main" id="{8702D786-2DCF-4B9F-BAE3-728FC0492CE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C6459CA-36A4-45E9-9B85-409D2DBF0325}"/>
              </a:ext>
            </a:extLst>
          </p:cNvPr>
          <p:cNvSpPr>
            <a:spLocks noGrp="1"/>
          </p:cNvSpPr>
          <p:nvPr>
            <p:ph type="sldNum" sz="quarter" idx="12"/>
          </p:nvPr>
        </p:nvSpPr>
        <p:spPr/>
        <p:txBody>
          <a:bodyPr/>
          <a:lstStyle/>
          <a:p>
            <a:fld id="{330EA680-D336-4FF7-8B7A-9848BB0A1C32}" type="slidenum">
              <a:rPr lang="en-US" smtClean="0"/>
              <a:t>‹#›</a:t>
            </a:fld>
            <a:endParaRPr lang="en-US" dirty="0"/>
          </a:p>
        </p:txBody>
      </p:sp>
    </p:spTree>
    <p:extLst>
      <p:ext uri="{BB962C8B-B14F-4D97-AF65-F5344CB8AC3E}">
        <p14:creationId xmlns:p14="http://schemas.microsoft.com/office/powerpoint/2010/main" val="118236233"/>
      </p:ext>
    </p:extLst>
  </p:cSld>
  <p:clrMapOvr>
    <a:masterClrMapping/>
  </p:clrMapOvr>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cSld name="1_Three Content Righ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21031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56356"/>
            <a:ext cx="2743200" cy="365125"/>
          </a:xfrm>
          <a:prstGeom prst="rect">
            <a:avLst/>
          </a:prstGeom>
        </p:spPr>
        <p:txBody>
          <a:bodyPr/>
          <a:lstStyle/>
          <a:p>
            <a:fld id="{846CE7D5-CF57-46EF-B807-FDD0502418D4}" type="datetimeFigureOut">
              <a:rPr lang="en-US" smtClean="0"/>
              <a:t>7/23/2026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dirty="0"/>
          </a:p>
        </p:txBody>
      </p:sp>
      <p:sp>
        <p:nvSpPr>
          <p:cNvPr id="11" name="Content Placeholder 10"/>
          <p:cNvSpPr>
            <a:spLocks noGrp="1"/>
          </p:cNvSpPr>
          <p:nvPr>
            <p:ph sz="quarter" idx="13"/>
          </p:nvPr>
        </p:nvSpPr>
        <p:spPr>
          <a:xfrm>
            <a:off x="6172200" y="4063682"/>
            <a:ext cx="5181600" cy="210312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19289834"/>
      </p:ext>
    </p:extLst>
  </p:cSld>
  <p:clrMapOvr>
    <a:masterClrMapping/>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838200" y="1825625"/>
            <a:ext cx="10515600" cy="20708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6"/>
            <a:ext cx="2743200" cy="365125"/>
          </a:xfrm>
          <a:prstGeom prst="rect">
            <a:avLst/>
          </a:prstGeom>
        </p:spPr>
        <p:txBody>
          <a:bodyPr/>
          <a:lstStyle/>
          <a:p>
            <a:fld id="{846CE7D5-CF57-46EF-B807-FDD0502418D4}" type="datetimeFigureOut">
              <a:rPr lang="en-US" smtClean="0"/>
              <a:t>7/23/2026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dirty="0"/>
          </a:p>
        </p:txBody>
      </p:sp>
      <p:sp>
        <p:nvSpPr>
          <p:cNvPr id="7" name="Content Placeholder 2"/>
          <p:cNvSpPr>
            <a:spLocks noGrp="1"/>
          </p:cNvSpPr>
          <p:nvPr>
            <p:ph idx="13"/>
          </p:nvPr>
        </p:nvSpPr>
        <p:spPr>
          <a:xfrm>
            <a:off x="838200" y="4031434"/>
            <a:ext cx="10515600" cy="20708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07250157"/>
      </p:ext>
    </p:extLst>
  </p:cSld>
  <p:clrMapOvr>
    <a:masterClrMapping/>
  </p:clrMapOvr>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Midnight Header">
    <p:spTree>
      <p:nvGrpSpPr>
        <p:cNvPr id="1" name=""/>
        <p:cNvGrpSpPr/>
        <p:nvPr/>
      </p:nvGrpSpPr>
      <p:grpSpPr>
        <a:xfrm>
          <a:off x="0" y="0"/>
          <a:ext cx="0" cy="0"/>
          <a:chOff x="0" y="0"/>
          <a:chExt cx="0" cy="0"/>
        </a:xfrm>
      </p:grpSpPr>
      <p:sp>
        <p:nvSpPr>
          <p:cNvPr id="6" name="Content Placeholder 3">
            <a:extLst>
              <a:ext uri="{FF2B5EF4-FFF2-40B4-BE49-F238E27FC236}">
                <a16:creationId xmlns:a16="http://schemas.microsoft.com/office/drawing/2014/main" id="{CEDF9494-C796-DE2A-D547-136666DE093C}"/>
              </a:ext>
            </a:extLst>
          </p:cNvPr>
          <p:cNvSpPr>
            <a:spLocks noGrp="1"/>
          </p:cNvSpPr>
          <p:nvPr>
            <p:ph sz="half" idx="2"/>
          </p:nvPr>
        </p:nvSpPr>
        <p:spPr>
          <a:xfrm>
            <a:off x="640076" y="1463040"/>
            <a:ext cx="10905935" cy="4572000"/>
          </a:xfrm>
          <a:prstGeom prst="rect">
            <a:avLst/>
          </a:prstGeom>
          <a:noFill/>
        </p:spPr>
        <p:txBody>
          <a:bodyPr>
            <a:normAutofit/>
          </a:bodyPr>
          <a:lstStyle>
            <a:lvl1pPr>
              <a:defRPr sz="1800">
                <a:latin typeface="Arial" panose="020B0604020202020204" pitchFamily="34" charset="0"/>
                <a:cs typeface="Arial" panose="020B0604020202020204" pitchFamily="34" charset="0"/>
              </a:defRPr>
            </a:lvl1pPr>
            <a:lvl2pPr>
              <a:defRPr sz="1600">
                <a:latin typeface="Arial" panose="020B0604020202020204" pitchFamily="34" charset="0"/>
                <a:cs typeface="Arial" panose="020B0604020202020204" pitchFamily="34" charset="0"/>
              </a:defRPr>
            </a:lvl2pPr>
            <a:lvl3pPr>
              <a:defRPr sz="1400">
                <a:latin typeface="Arial" panose="020B0604020202020204" pitchFamily="34" charset="0"/>
                <a:cs typeface="Arial" panose="020B0604020202020204" pitchFamily="34" charset="0"/>
              </a:defRPr>
            </a:lvl3pPr>
            <a:lvl4pPr marL="1371600" indent="0">
              <a:buNone/>
              <a:defRPr sz="1400">
                <a:latin typeface="Arial" panose="020B0604020202020204" pitchFamily="34" charset="0"/>
                <a:cs typeface="Arial" panose="020B0604020202020204" pitchFamily="34" charset="0"/>
              </a:defRPr>
            </a:lvl4pPr>
            <a:lvl5pPr>
              <a:defRPr sz="1400">
                <a:latin typeface="Arial" panose="020B0604020202020204" pitchFamily="34" charset="0"/>
                <a:cs typeface="Arial" panose="020B0604020202020204" pitchFamily="34" charset="0"/>
              </a:defRPr>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p:txBody>
      </p:sp>
      <p:sp>
        <p:nvSpPr>
          <p:cNvPr id="2" name="Rectangle 1">
            <a:extLst>
              <a:ext uri="{FF2B5EF4-FFF2-40B4-BE49-F238E27FC236}">
                <a16:creationId xmlns:a16="http://schemas.microsoft.com/office/drawing/2014/main" id="{CB53449E-C170-ACDC-D793-3C2AE3268E96}"/>
              </a:ext>
            </a:extLst>
          </p:cNvPr>
          <p:cNvSpPr/>
          <p:nvPr/>
        </p:nvSpPr>
        <p:spPr>
          <a:xfrm>
            <a:off x="0" y="0"/>
            <a:ext cx="12192000"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Placeholder 1">
            <a:extLst>
              <a:ext uri="{FF2B5EF4-FFF2-40B4-BE49-F238E27FC236}">
                <a16:creationId xmlns:a16="http://schemas.microsoft.com/office/drawing/2014/main" id="{C249B9CF-24B8-75BF-62A9-E78DC0DB29AF}"/>
              </a:ext>
            </a:extLst>
          </p:cNvPr>
          <p:cNvSpPr>
            <a:spLocks noGrp="1"/>
          </p:cNvSpPr>
          <p:nvPr>
            <p:ph type="title" hasCustomPrompt="1"/>
          </p:nvPr>
        </p:nvSpPr>
        <p:spPr>
          <a:xfrm>
            <a:off x="274320" y="137160"/>
            <a:ext cx="11640312" cy="640080"/>
          </a:xfrm>
          <a:prstGeom prst="rect">
            <a:avLst/>
          </a:prstGeom>
        </p:spPr>
        <p:txBody>
          <a:bodyPr vert="horz" lIns="91440" tIns="45720" rIns="91440" bIns="45720" rtlCol="0" anchor="b">
            <a:normAutofit/>
          </a:bodyPr>
          <a:lstStyle>
            <a:lvl1pPr>
              <a:defRPr>
                <a:solidFill>
                  <a:schemeClr val="bg1"/>
                </a:solidFill>
              </a:defRPr>
            </a:lvl1pPr>
          </a:lstStyle>
          <a:p>
            <a:r>
              <a:rPr lang="en-US"/>
              <a:t>Title of Slide Goes Here</a:t>
            </a:r>
          </a:p>
        </p:txBody>
      </p:sp>
      <p:sp>
        <p:nvSpPr>
          <p:cNvPr id="5" name="Footer Placeholder 7">
            <a:extLst>
              <a:ext uri="{FF2B5EF4-FFF2-40B4-BE49-F238E27FC236}">
                <a16:creationId xmlns:a16="http://schemas.microsoft.com/office/drawing/2014/main" id="{E9084F53-677D-9149-A17F-DA1EE2344582}"/>
              </a:ext>
            </a:extLst>
          </p:cNvPr>
          <p:cNvSpPr>
            <a:spLocks noGrp="1"/>
          </p:cNvSpPr>
          <p:nvPr>
            <p:ph type="ftr" sz="quarter" idx="3"/>
          </p:nvPr>
        </p:nvSpPr>
        <p:spPr>
          <a:xfrm>
            <a:off x="640080" y="6441021"/>
            <a:ext cx="10698480" cy="228600"/>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3" name="Rectangle 2">
            <a:extLst>
              <a:ext uri="{FF2B5EF4-FFF2-40B4-BE49-F238E27FC236}">
                <a16:creationId xmlns:a16="http://schemas.microsoft.com/office/drawing/2014/main" id="{2EE65A21-B3AA-9096-6266-FA80B6A90299}"/>
              </a:ext>
            </a:extLst>
          </p:cNvPr>
          <p:cNvSpPr/>
          <p:nvPr/>
        </p:nvSpPr>
        <p:spPr>
          <a:xfrm>
            <a:off x="0" y="0"/>
            <a:ext cx="12192000"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452389829"/>
      </p:ext>
    </p:extLst>
  </p:cSld>
  <p:clrMapOvr>
    <a:masterClrMapping/>
  </p:clrMapOvr>
  <p:hf sldNum="0"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3429000" cy="3840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7924800" y="1825625"/>
            <a:ext cx="3429000" cy="3840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846CE7D5-CF57-46EF-B807-FDD0502418D4}" type="datetimeFigureOut">
              <a:rPr lang="en-US" smtClean="0"/>
              <a:t>7/23/2026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dirty="0"/>
          </a:p>
        </p:txBody>
      </p:sp>
      <p:sp>
        <p:nvSpPr>
          <p:cNvPr id="9" name="Content Placeholder 8">
            <a:extLst>
              <a:ext uri="{FF2B5EF4-FFF2-40B4-BE49-F238E27FC236}">
                <a16:creationId xmlns:a16="http://schemas.microsoft.com/office/drawing/2014/main" id="{B8E72812-8F78-3F02-2F27-FAF0F3ECB670}"/>
              </a:ext>
            </a:extLst>
          </p:cNvPr>
          <p:cNvSpPr>
            <a:spLocks noGrp="1"/>
          </p:cNvSpPr>
          <p:nvPr>
            <p:ph sz="quarter" idx="13"/>
          </p:nvPr>
        </p:nvSpPr>
        <p:spPr>
          <a:xfrm>
            <a:off x="4381500" y="1825625"/>
            <a:ext cx="3429000" cy="3840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76044366"/>
      </p:ext>
    </p:extLst>
  </p:cSld>
  <p:clrMapOvr>
    <a:masterClrMapping/>
  </p:clrMapOvr>
  <p:hf sldNum="0"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2514600" cy="3840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8839200" y="1825625"/>
            <a:ext cx="2514600" cy="3840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846CE7D5-CF57-46EF-B807-FDD0502418D4}" type="datetimeFigureOut">
              <a:rPr lang="en-US" smtClean="0"/>
              <a:t>7/23/2026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dirty="0"/>
          </a:p>
        </p:txBody>
      </p:sp>
      <p:sp>
        <p:nvSpPr>
          <p:cNvPr id="9" name="Content Placeholder 8">
            <a:extLst>
              <a:ext uri="{FF2B5EF4-FFF2-40B4-BE49-F238E27FC236}">
                <a16:creationId xmlns:a16="http://schemas.microsoft.com/office/drawing/2014/main" id="{B8E72812-8F78-3F02-2F27-FAF0F3ECB670}"/>
              </a:ext>
            </a:extLst>
          </p:cNvPr>
          <p:cNvSpPr>
            <a:spLocks noGrp="1"/>
          </p:cNvSpPr>
          <p:nvPr>
            <p:ph sz="quarter" idx="13"/>
          </p:nvPr>
        </p:nvSpPr>
        <p:spPr>
          <a:xfrm>
            <a:off x="3505200" y="1825625"/>
            <a:ext cx="2514600" cy="3840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9">
            <a:extLst>
              <a:ext uri="{FF2B5EF4-FFF2-40B4-BE49-F238E27FC236}">
                <a16:creationId xmlns:a16="http://schemas.microsoft.com/office/drawing/2014/main" id="{B6C87920-C7E7-C90D-B739-BB10BB56C23F}"/>
              </a:ext>
            </a:extLst>
          </p:cNvPr>
          <p:cNvSpPr>
            <a:spLocks noGrp="1"/>
          </p:cNvSpPr>
          <p:nvPr>
            <p:ph sz="quarter" idx="14"/>
          </p:nvPr>
        </p:nvSpPr>
        <p:spPr>
          <a:xfrm>
            <a:off x="6172200" y="1825625"/>
            <a:ext cx="2514600" cy="3840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84790061"/>
      </p:ext>
    </p:extLst>
  </p:cSld>
  <p:clrMapOvr>
    <a:masterClrMapping/>
  </p:clrMapOvr>
  <p:hf sldNum="0"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1019E-BCC7-45A3-905E-6501A61216C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A6A8331-AEC2-48E1-AB0B-63827F5C2A4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F051954-BBF1-4965-855E-B23C62DCA29E}"/>
              </a:ext>
            </a:extLst>
          </p:cNvPr>
          <p:cNvSpPr>
            <a:spLocks noGrp="1"/>
          </p:cNvSpPr>
          <p:nvPr>
            <p:ph type="dt" sz="half" idx="10"/>
          </p:nvPr>
        </p:nvSpPr>
        <p:spPr/>
        <p:txBody>
          <a:bodyPr/>
          <a:lstStyle/>
          <a:p>
            <a:fld id="{93CFED46-8C38-47E4-9939-4CC1B6FE3464}" type="datetimeFigureOut">
              <a:rPr lang="en-US" smtClean="0"/>
              <a:t>7/23/2026</a:t>
            </a:fld>
            <a:endParaRPr lang="en-US"/>
          </a:p>
        </p:txBody>
      </p:sp>
      <p:sp>
        <p:nvSpPr>
          <p:cNvPr id="5" name="Footer Placeholder 4">
            <a:extLst>
              <a:ext uri="{FF2B5EF4-FFF2-40B4-BE49-F238E27FC236}">
                <a16:creationId xmlns:a16="http://schemas.microsoft.com/office/drawing/2014/main" id="{64D9EFB8-658B-41C3-8EA1-F76CF195D3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564920-BD78-49A4-8B3A-4F8CC8E15D0D}"/>
              </a:ext>
            </a:extLst>
          </p:cNvPr>
          <p:cNvSpPr>
            <a:spLocks noGrp="1"/>
          </p:cNvSpPr>
          <p:nvPr>
            <p:ph type="sldNum" sz="quarter" idx="12"/>
          </p:nvPr>
        </p:nvSpPr>
        <p:spPr/>
        <p:txBody>
          <a:bodyPr/>
          <a:lstStyle/>
          <a:p>
            <a:fld id="{FAA4ABFD-6AA6-46CA-A0B2-57B709B28EC4}" type="slidenum">
              <a:rPr lang="en-US" smtClean="0"/>
              <a:t>‹#›</a:t>
            </a:fld>
            <a:endParaRPr lang="en-US"/>
          </a:p>
        </p:txBody>
      </p:sp>
    </p:spTree>
    <p:extLst>
      <p:ext uri="{BB962C8B-B14F-4D97-AF65-F5344CB8AC3E}">
        <p14:creationId xmlns:p14="http://schemas.microsoft.com/office/powerpoint/2010/main" val="390979350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D4E70-8D00-466D-91C0-EF4904B18B3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6312C15-246E-49BB-99FE-2EF562DB79F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AD7DBC-F293-482B-A8FA-6DCA5428FD84}"/>
              </a:ext>
            </a:extLst>
          </p:cNvPr>
          <p:cNvSpPr>
            <a:spLocks noGrp="1"/>
          </p:cNvSpPr>
          <p:nvPr>
            <p:ph type="dt" sz="half" idx="10"/>
          </p:nvPr>
        </p:nvSpPr>
        <p:spPr/>
        <p:txBody>
          <a:bodyPr/>
          <a:lstStyle/>
          <a:p>
            <a:fld id="{B3937E4D-39C9-48EB-9867-090292E0D0FE}" type="datetimeFigureOut">
              <a:rPr lang="en-US" smtClean="0">
                <a:solidFill>
                  <a:prstClr val="black">
                    <a:tint val="75000"/>
                  </a:prstClr>
                </a:solidFill>
              </a:rPr>
              <a:pPr/>
              <a:t>7/23/2026</a:t>
            </a:fld>
            <a:endParaRPr lang="en-US" dirty="0">
              <a:solidFill>
                <a:prstClr val="black">
                  <a:tint val="75000"/>
                </a:prstClr>
              </a:solidFill>
            </a:endParaRPr>
          </a:p>
        </p:txBody>
      </p:sp>
      <p:sp>
        <p:nvSpPr>
          <p:cNvPr id="5" name="Footer Placeholder 4">
            <a:extLst>
              <a:ext uri="{FF2B5EF4-FFF2-40B4-BE49-F238E27FC236}">
                <a16:creationId xmlns:a16="http://schemas.microsoft.com/office/drawing/2014/main" id="{40418E4F-6F9E-4162-A2A1-F088CBA00FA5}"/>
              </a:ext>
            </a:extLst>
          </p:cNvPr>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a:extLst>
              <a:ext uri="{FF2B5EF4-FFF2-40B4-BE49-F238E27FC236}">
                <a16:creationId xmlns:a16="http://schemas.microsoft.com/office/drawing/2014/main" id="{7B50DC1A-EE67-4CCD-849A-C1F1E13ECE06}"/>
              </a:ext>
            </a:extLst>
          </p:cNvPr>
          <p:cNvSpPr>
            <a:spLocks noGrp="1"/>
          </p:cNvSpPr>
          <p:nvPr>
            <p:ph type="sldNum" sz="quarter" idx="12"/>
          </p:nvPr>
        </p:nvSpPr>
        <p:spPr/>
        <p:txBody>
          <a:bodyPr/>
          <a:lstStyle/>
          <a:p>
            <a:fld id="{8B3DE552-B3A8-47A3-9A9B-2E2235D315F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7621295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BA197-8CBC-4A7A-9C11-8A25CCDF2E0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BCF7311-8F10-40CC-90F2-F9F4DF1841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473B2CB-94C8-4061-845A-D4B2DD2F519A}"/>
              </a:ext>
            </a:extLst>
          </p:cNvPr>
          <p:cNvSpPr>
            <a:spLocks noGrp="1"/>
          </p:cNvSpPr>
          <p:nvPr>
            <p:ph type="dt" sz="half" idx="10"/>
          </p:nvPr>
        </p:nvSpPr>
        <p:spPr/>
        <p:txBody>
          <a:bodyPr/>
          <a:lstStyle/>
          <a:p>
            <a:fld id="{93CFED46-8C38-47E4-9939-4CC1B6FE3464}" type="datetimeFigureOut">
              <a:rPr lang="en-US" smtClean="0"/>
              <a:t>7/23/2026</a:t>
            </a:fld>
            <a:endParaRPr lang="en-US" dirty="0"/>
          </a:p>
        </p:txBody>
      </p:sp>
      <p:sp>
        <p:nvSpPr>
          <p:cNvPr id="5" name="Footer Placeholder 4">
            <a:extLst>
              <a:ext uri="{FF2B5EF4-FFF2-40B4-BE49-F238E27FC236}">
                <a16:creationId xmlns:a16="http://schemas.microsoft.com/office/drawing/2014/main" id="{261754A7-B10F-4F32-8927-0BC2CB1AE09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BCD97B5-4B5A-4709-9195-AE0440F25F2E}"/>
              </a:ext>
            </a:extLst>
          </p:cNvPr>
          <p:cNvSpPr>
            <a:spLocks noGrp="1"/>
          </p:cNvSpPr>
          <p:nvPr>
            <p:ph type="sldNum" sz="quarter" idx="12"/>
          </p:nvPr>
        </p:nvSpPr>
        <p:spPr/>
        <p:txBody>
          <a:bodyPr/>
          <a:lstStyle/>
          <a:p>
            <a:fld id="{FAA4ABFD-6AA6-46CA-A0B2-57B709B28EC4}" type="slidenum">
              <a:rPr lang="en-US" smtClean="0"/>
              <a:t>‹#›</a:t>
            </a:fld>
            <a:endParaRPr lang="en-US" dirty="0"/>
          </a:p>
        </p:txBody>
      </p:sp>
    </p:spTree>
    <p:extLst>
      <p:ext uri="{BB962C8B-B14F-4D97-AF65-F5344CB8AC3E}">
        <p14:creationId xmlns:p14="http://schemas.microsoft.com/office/powerpoint/2010/main" val="60573605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3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66C25-3CCE-409F-8446-AB7BAAF2F64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543CD50-0A70-4404-A8B7-70BE04F5080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2D2B7BB-E188-4806-986C-8427630B564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3C4B794-A98D-4306-B308-B43F0270A6C7}"/>
              </a:ext>
            </a:extLst>
          </p:cNvPr>
          <p:cNvSpPr>
            <a:spLocks noGrp="1"/>
          </p:cNvSpPr>
          <p:nvPr>
            <p:ph type="dt" sz="half" idx="10"/>
          </p:nvPr>
        </p:nvSpPr>
        <p:spPr/>
        <p:txBody>
          <a:bodyPr/>
          <a:lstStyle/>
          <a:p>
            <a:fld id="{93CFED46-8C38-47E4-9939-4CC1B6FE3464}" type="datetimeFigureOut">
              <a:rPr lang="en-US" smtClean="0"/>
              <a:t>7/23/2026</a:t>
            </a:fld>
            <a:endParaRPr lang="en-US" dirty="0"/>
          </a:p>
        </p:txBody>
      </p:sp>
      <p:sp>
        <p:nvSpPr>
          <p:cNvPr id="6" name="Footer Placeholder 5">
            <a:extLst>
              <a:ext uri="{FF2B5EF4-FFF2-40B4-BE49-F238E27FC236}">
                <a16:creationId xmlns:a16="http://schemas.microsoft.com/office/drawing/2014/main" id="{01E6D86C-FA8C-4151-9010-635C13836B0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DD3E482-C694-466E-9298-85A69CBD6ED0}"/>
              </a:ext>
            </a:extLst>
          </p:cNvPr>
          <p:cNvSpPr>
            <a:spLocks noGrp="1"/>
          </p:cNvSpPr>
          <p:nvPr>
            <p:ph type="sldNum" sz="quarter" idx="12"/>
          </p:nvPr>
        </p:nvSpPr>
        <p:spPr/>
        <p:txBody>
          <a:bodyPr/>
          <a:lstStyle/>
          <a:p>
            <a:fld id="{FAA4ABFD-6AA6-46CA-A0B2-57B709B28EC4}" type="slidenum">
              <a:rPr lang="en-US" smtClean="0"/>
              <a:t>‹#›</a:t>
            </a:fld>
            <a:endParaRPr lang="en-US" dirty="0"/>
          </a:p>
        </p:txBody>
      </p:sp>
    </p:spTree>
    <p:extLst>
      <p:ext uri="{BB962C8B-B14F-4D97-AF65-F5344CB8AC3E}">
        <p14:creationId xmlns:p14="http://schemas.microsoft.com/office/powerpoint/2010/main" val="330599829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1D5BB7-A5B7-4D71-9206-1EF50CC1D4D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4AF3A03-3916-426C-851E-2A7028C89C3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9123F53-E166-4656-A5FF-D40CF8647F9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03F28AA-9C4C-4DE7-BEB0-CA850DEF857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D16E936-E7AA-466A-BC06-D5B992566A6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996ED3C-3174-4858-8A89-8F43E962EACE}"/>
              </a:ext>
            </a:extLst>
          </p:cNvPr>
          <p:cNvSpPr>
            <a:spLocks noGrp="1"/>
          </p:cNvSpPr>
          <p:nvPr>
            <p:ph type="dt" sz="half" idx="10"/>
          </p:nvPr>
        </p:nvSpPr>
        <p:spPr/>
        <p:txBody>
          <a:bodyPr/>
          <a:lstStyle/>
          <a:p>
            <a:fld id="{93CFED46-8C38-47E4-9939-4CC1B6FE3464}" type="datetimeFigureOut">
              <a:rPr lang="en-US" smtClean="0"/>
              <a:t>7/23/2026</a:t>
            </a:fld>
            <a:endParaRPr lang="en-US" dirty="0"/>
          </a:p>
        </p:txBody>
      </p:sp>
      <p:sp>
        <p:nvSpPr>
          <p:cNvPr id="8" name="Footer Placeholder 7">
            <a:extLst>
              <a:ext uri="{FF2B5EF4-FFF2-40B4-BE49-F238E27FC236}">
                <a16:creationId xmlns:a16="http://schemas.microsoft.com/office/drawing/2014/main" id="{42A68911-58BE-4FF5-9C76-267371285067}"/>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7558CF9-6967-417D-A984-F771661B2065}"/>
              </a:ext>
            </a:extLst>
          </p:cNvPr>
          <p:cNvSpPr>
            <a:spLocks noGrp="1"/>
          </p:cNvSpPr>
          <p:nvPr>
            <p:ph type="sldNum" sz="quarter" idx="12"/>
          </p:nvPr>
        </p:nvSpPr>
        <p:spPr/>
        <p:txBody>
          <a:bodyPr/>
          <a:lstStyle/>
          <a:p>
            <a:fld id="{FAA4ABFD-6AA6-46CA-A0B2-57B709B28EC4}" type="slidenum">
              <a:rPr lang="en-US" smtClean="0"/>
              <a:t>‹#›</a:t>
            </a:fld>
            <a:endParaRPr lang="en-US" dirty="0"/>
          </a:p>
        </p:txBody>
      </p:sp>
    </p:spTree>
    <p:extLst>
      <p:ext uri="{BB962C8B-B14F-4D97-AF65-F5344CB8AC3E}">
        <p14:creationId xmlns:p14="http://schemas.microsoft.com/office/powerpoint/2010/main" val="227376499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002A66-2F15-4767-BF2A-B03DE0D89F4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C5D5DEC-F05E-430D-9A81-F057D38E4FF6}"/>
              </a:ext>
            </a:extLst>
          </p:cNvPr>
          <p:cNvSpPr>
            <a:spLocks noGrp="1"/>
          </p:cNvSpPr>
          <p:nvPr>
            <p:ph type="dt" sz="half" idx="10"/>
          </p:nvPr>
        </p:nvSpPr>
        <p:spPr/>
        <p:txBody>
          <a:bodyPr/>
          <a:lstStyle/>
          <a:p>
            <a:fld id="{B3937E4D-39C9-48EB-9867-090292E0D0FE}" type="datetimeFigureOut">
              <a:rPr lang="en-US" smtClean="0">
                <a:solidFill>
                  <a:prstClr val="black">
                    <a:tint val="75000"/>
                  </a:prstClr>
                </a:solidFill>
              </a:rPr>
              <a:pPr/>
              <a:t>7/23/2026</a:t>
            </a:fld>
            <a:endParaRPr lang="en-US" dirty="0">
              <a:solidFill>
                <a:prstClr val="black">
                  <a:tint val="75000"/>
                </a:prstClr>
              </a:solidFill>
            </a:endParaRPr>
          </a:p>
        </p:txBody>
      </p:sp>
      <p:sp>
        <p:nvSpPr>
          <p:cNvPr id="4" name="Footer Placeholder 3">
            <a:extLst>
              <a:ext uri="{FF2B5EF4-FFF2-40B4-BE49-F238E27FC236}">
                <a16:creationId xmlns:a16="http://schemas.microsoft.com/office/drawing/2014/main" id="{6FAB49CE-290A-46A7-A0EA-1C47B2F18603}"/>
              </a:ext>
            </a:extLst>
          </p:cNvPr>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a:extLst>
              <a:ext uri="{FF2B5EF4-FFF2-40B4-BE49-F238E27FC236}">
                <a16:creationId xmlns:a16="http://schemas.microsoft.com/office/drawing/2014/main" id="{1F603EF1-E396-4867-9C63-339BE2620092}"/>
              </a:ext>
            </a:extLst>
          </p:cNvPr>
          <p:cNvSpPr>
            <a:spLocks noGrp="1"/>
          </p:cNvSpPr>
          <p:nvPr>
            <p:ph type="sldNum" sz="quarter" idx="12"/>
          </p:nvPr>
        </p:nvSpPr>
        <p:spPr/>
        <p:txBody>
          <a:bodyPr/>
          <a:lstStyle/>
          <a:p>
            <a:fld id="{8B3DE552-B3A8-47A3-9A9B-2E2235D315F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6772377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CC025A5-74A2-4F3B-89BC-E45A5A613B4F}"/>
              </a:ext>
            </a:extLst>
          </p:cNvPr>
          <p:cNvSpPr>
            <a:spLocks noGrp="1"/>
          </p:cNvSpPr>
          <p:nvPr>
            <p:ph type="dt" sz="half" idx="10"/>
          </p:nvPr>
        </p:nvSpPr>
        <p:spPr/>
        <p:txBody>
          <a:bodyPr/>
          <a:lstStyle/>
          <a:p>
            <a:fld id="{B3937E4D-39C9-48EB-9867-090292E0D0FE}" type="datetimeFigureOut">
              <a:rPr lang="en-US" smtClean="0">
                <a:solidFill>
                  <a:prstClr val="black">
                    <a:tint val="75000"/>
                  </a:prstClr>
                </a:solidFill>
              </a:rPr>
              <a:pPr/>
              <a:t>7/23/2026</a:t>
            </a:fld>
            <a:endParaRPr lang="en-US" dirty="0">
              <a:solidFill>
                <a:prstClr val="black">
                  <a:tint val="75000"/>
                </a:prstClr>
              </a:solidFill>
            </a:endParaRPr>
          </a:p>
        </p:txBody>
      </p:sp>
      <p:sp>
        <p:nvSpPr>
          <p:cNvPr id="3" name="Footer Placeholder 2">
            <a:extLst>
              <a:ext uri="{FF2B5EF4-FFF2-40B4-BE49-F238E27FC236}">
                <a16:creationId xmlns:a16="http://schemas.microsoft.com/office/drawing/2014/main" id="{448EA749-4A30-4EF2-9FC6-8AD6A29FE308}"/>
              </a:ext>
            </a:extLst>
          </p:cNvPr>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a:extLst>
              <a:ext uri="{FF2B5EF4-FFF2-40B4-BE49-F238E27FC236}">
                <a16:creationId xmlns:a16="http://schemas.microsoft.com/office/drawing/2014/main" id="{9917FF53-D456-43E6-A1C8-D654EA5DED08}"/>
              </a:ext>
            </a:extLst>
          </p:cNvPr>
          <p:cNvSpPr>
            <a:spLocks noGrp="1"/>
          </p:cNvSpPr>
          <p:nvPr>
            <p:ph type="sldNum" sz="quarter" idx="12"/>
          </p:nvPr>
        </p:nvSpPr>
        <p:spPr/>
        <p:txBody>
          <a:bodyPr/>
          <a:lstStyle/>
          <a:p>
            <a:fld id="{8B3DE552-B3A8-47A3-9A9B-2E2235D315F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3310686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D8009-79AF-49D3-B9CD-6BA02691B72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D185338-DC05-4465-A41F-C944E10F9D3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59D4AA7-AAD4-4A59-97B6-E0BDEEA46B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1125ED1-24F0-4EA0-A020-0EBFEC452996}"/>
              </a:ext>
            </a:extLst>
          </p:cNvPr>
          <p:cNvSpPr>
            <a:spLocks noGrp="1"/>
          </p:cNvSpPr>
          <p:nvPr>
            <p:ph type="dt" sz="half" idx="10"/>
          </p:nvPr>
        </p:nvSpPr>
        <p:spPr/>
        <p:txBody>
          <a:bodyPr/>
          <a:lstStyle/>
          <a:p>
            <a:fld id="{93CFED46-8C38-47E4-9939-4CC1B6FE3464}" type="datetimeFigureOut">
              <a:rPr lang="en-US" smtClean="0"/>
              <a:t>7/23/2026</a:t>
            </a:fld>
            <a:endParaRPr lang="en-US" dirty="0"/>
          </a:p>
        </p:txBody>
      </p:sp>
      <p:sp>
        <p:nvSpPr>
          <p:cNvPr id="6" name="Footer Placeholder 5">
            <a:extLst>
              <a:ext uri="{FF2B5EF4-FFF2-40B4-BE49-F238E27FC236}">
                <a16:creationId xmlns:a16="http://schemas.microsoft.com/office/drawing/2014/main" id="{B57448EF-1B00-45C7-A3FB-CBA3C91AA2A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8A4279E-DF4B-4D49-853C-16C4882FE25C}"/>
              </a:ext>
            </a:extLst>
          </p:cNvPr>
          <p:cNvSpPr>
            <a:spLocks noGrp="1"/>
          </p:cNvSpPr>
          <p:nvPr>
            <p:ph type="sldNum" sz="quarter" idx="12"/>
          </p:nvPr>
        </p:nvSpPr>
        <p:spPr/>
        <p:txBody>
          <a:bodyPr/>
          <a:lstStyle/>
          <a:p>
            <a:fld id="{FAA4ABFD-6AA6-46CA-A0B2-57B709B28EC4}" type="slidenum">
              <a:rPr lang="en-US" smtClean="0"/>
              <a:t>‹#›</a:t>
            </a:fld>
            <a:endParaRPr lang="en-US" dirty="0"/>
          </a:p>
        </p:txBody>
      </p:sp>
    </p:spTree>
    <p:extLst>
      <p:ext uri="{BB962C8B-B14F-4D97-AF65-F5344CB8AC3E}">
        <p14:creationId xmlns:p14="http://schemas.microsoft.com/office/powerpoint/2010/main" val="17012527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E68F3-C759-4E5A-B06B-55E0FC4954F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CFEF46-D1DA-46EA-942D-427BB222649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2DBB4AD8-46A3-4710-BE5E-BC8F7E1783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E60A5A2-4186-4E75-B1E0-76EDDFE72F85}"/>
              </a:ext>
            </a:extLst>
          </p:cNvPr>
          <p:cNvSpPr>
            <a:spLocks noGrp="1"/>
          </p:cNvSpPr>
          <p:nvPr>
            <p:ph type="dt" sz="half" idx="10"/>
          </p:nvPr>
        </p:nvSpPr>
        <p:spPr/>
        <p:txBody>
          <a:bodyPr/>
          <a:lstStyle/>
          <a:p>
            <a:fld id="{93CFED46-8C38-47E4-9939-4CC1B6FE3464}" type="datetimeFigureOut">
              <a:rPr lang="en-US" smtClean="0"/>
              <a:t>7/23/2026</a:t>
            </a:fld>
            <a:endParaRPr lang="en-US" dirty="0"/>
          </a:p>
        </p:txBody>
      </p:sp>
      <p:sp>
        <p:nvSpPr>
          <p:cNvPr id="6" name="Footer Placeholder 5">
            <a:extLst>
              <a:ext uri="{FF2B5EF4-FFF2-40B4-BE49-F238E27FC236}">
                <a16:creationId xmlns:a16="http://schemas.microsoft.com/office/drawing/2014/main" id="{8931FC22-72C8-442C-8804-22E1DB9FA99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3FAC240-C642-492A-A8CC-6110F0D4E054}"/>
              </a:ext>
            </a:extLst>
          </p:cNvPr>
          <p:cNvSpPr>
            <a:spLocks noGrp="1"/>
          </p:cNvSpPr>
          <p:nvPr>
            <p:ph type="sldNum" sz="quarter" idx="12"/>
          </p:nvPr>
        </p:nvSpPr>
        <p:spPr/>
        <p:txBody>
          <a:bodyPr/>
          <a:lstStyle/>
          <a:p>
            <a:fld id="{FAA4ABFD-6AA6-46CA-A0B2-57B709B28EC4}" type="slidenum">
              <a:rPr lang="en-US" smtClean="0"/>
              <a:t>‹#›</a:t>
            </a:fld>
            <a:endParaRPr lang="en-US" dirty="0"/>
          </a:p>
        </p:txBody>
      </p:sp>
    </p:spTree>
    <p:extLst>
      <p:ext uri="{BB962C8B-B14F-4D97-AF65-F5344CB8AC3E}">
        <p14:creationId xmlns:p14="http://schemas.microsoft.com/office/powerpoint/2010/main" val="222621837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x" preserve="1">
  <p:cSld name="1_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559EA-975A-4673-8A76-D0E1632D13F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2CA07B2-39FF-4A89-B1FB-5E4411C620F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41C15AC-D92C-493D-A474-F12BB90E09CB}"/>
              </a:ext>
            </a:extLst>
          </p:cNvPr>
          <p:cNvSpPr>
            <a:spLocks noGrp="1"/>
          </p:cNvSpPr>
          <p:nvPr>
            <p:ph type="dt" sz="half" idx="10"/>
          </p:nvPr>
        </p:nvSpPr>
        <p:spPr/>
        <p:txBody>
          <a:bodyPr/>
          <a:lstStyle/>
          <a:p>
            <a:fld id="{93CFED46-8C38-47E4-9939-4CC1B6FE3464}" type="datetimeFigureOut">
              <a:rPr lang="en-US" smtClean="0"/>
              <a:t>7/23/2026</a:t>
            </a:fld>
            <a:endParaRPr lang="en-US" dirty="0"/>
          </a:p>
        </p:txBody>
      </p:sp>
      <p:sp>
        <p:nvSpPr>
          <p:cNvPr id="5" name="Footer Placeholder 4">
            <a:extLst>
              <a:ext uri="{FF2B5EF4-FFF2-40B4-BE49-F238E27FC236}">
                <a16:creationId xmlns:a16="http://schemas.microsoft.com/office/drawing/2014/main" id="{C1048E00-E9CA-467B-9AC4-01600C9BFF5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DA585E8-0FD6-4D68-B439-7BA6049B4A96}"/>
              </a:ext>
            </a:extLst>
          </p:cNvPr>
          <p:cNvSpPr>
            <a:spLocks noGrp="1"/>
          </p:cNvSpPr>
          <p:nvPr>
            <p:ph type="sldNum" sz="quarter" idx="12"/>
          </p:nvPr>
        </p:nvSpPr>
        <p:spPr/>
        <p:txBody>
          <a:bodyPr/>
          <a:lstStyle/>
          <a:p>
            <a:fld id="{FAA4ABFD-6AA6-46CA-A0B2-57B709B28EC4}" type="slidenum">
              <a:rPr lang="en-US" smtClean="0"/>
              <a:t>‹#›</a:t>
            </a:fld>
            <a:endParaRPr lang="en-US" dirty="0"/>
          </a:p>
        </p:txBody>
      </p:sp>
    </p:spTree>
    <p:extLst>
      <p:ext uri="{BB962C8B-B14F-4D97-AF65-F5344CB8AC3E}">
        <p14:creationId xmlns:p14="http://schemas.microsoft.com/office/powerpoint/2010/main" val="403924688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itleAndTx" preserve="1">
  <p:cSld name="1_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ECCA24F-AF8E-4486-BC9A-21C53594759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551ACC0-DF55-4878-864F-A4451617F4A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9A8542B-8BA2-45F3-A30E-07AA00F9AA3A}"/>
              </a:ext>
            </a:extLst>
          </p:cNvPr>
          <p:cNvSpPr>
            <a:spLocks noGrp="1"/>
          </p:cNvSpPr>
          <p:nvPr>
            <p:ph type="dt" sz="half" idx="10"/>
          </p:nvPr>
        </p:nvSpPr>
        <p:spPr/>
        <p:txBody>
          <a:bodyPr/>
          <a:lstStyle/>
          <a:p>
            <a:fld id="{93CFED46-8C38-47E4-9939-4CC1B6FE3464}" type="datetimeFigureOut">
              <a:rPr lang="en-US" smtClean="0"/>
              <a:t>7/23/2026</a:t>
            </a:fld>
            <a:endParaRPr lang="en-US" dirty="0"/>
          </a:p>
        </p:txBody>
      </p:sp>
      <p:sp>
        <p:nvSpPr>
          <p:cNvPr id="5" name="Footer Placeholder 4">
            <a:extLst>
              <a:ext uri="{FF2B5EF4-FFF2-40B4-BE49-F238E27FC236}">
                <a16:creationId xmlns:a16="http://schemas.microsoft.com/office/drawing/2014/main" id="{8702D786-2DCF-4B9F-BAE3-728FC0492CE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C6459CA-36A4-45E9-9B85-409D2DBF0325}"/>
              </a:ext>
            </a:extLst>
          </p:cNvPr>
          <p:cNvSpPr>
            <a:spLocks noGrp="1"/>
          </p:cNvSpPr>
          <p:nvPr>
            <p:ph type="sldNum" sz="quarter" idx="12"/>
          </p:nvPr>
        </p:nvSpPr>
        <p:spPr/>
        <p:txBody>
          <a:bodyPr/>
          <a:lstStyle/>
          <a:p>
            <a:fld id="{FAA4ABFD-6AA6-46CA-A0B2-57B709B28EC4}" type="slidenum">
              <a:rPr lang="en-US" smtClean="0"/>
              <a:t>‹#›</a:t>
            </a:fld>
            <a:endParaRPr lang="en-US" dirty="0"/>
          </a:p>
        </p:txBody>
      </p:sp>
    </p:spTree>
    <p:extLst>
      <p:ext uri="{BB962C8B-B14F-4D97-AF65-F5344CB8AC3E}">
        <p14:creationId xmlns:p14="http://schemas.microsoft.com/office/powerpoint/2010/main" val="356722754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cSld name="2_Three Content Righ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21031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56356"/>
            <a:ext cx="2743200" cy="365125"/>
          </a:xfrm>
          <a:prstGeom prst="rect">
            <a:avLst/>
          </a:prstGeom>
        </p:spPr>
        <p:txBody>
          <a:bodyPr/>
          <a:lstStyle/>
          <a:p>
            <a:fld id="{E17A3575-9C25-48D9-BB13-44222A7AF627}" type="datetimeFigureOut">
              <a:rPr lang="en-US" smtClean="0"/>
              <a:t>7/23/2026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786B465-B9A5-4665-B279-F566C096EED3}" type="slidenum">
              <a:rPr lang="en-US" smtClean="0"/>
              <a:t>‹#›</a:t>
            </a:fld>
            <a:endParaRPr lang="en-US" dirty="0"/>
          </a:p>
        </p:txBody>
      </p:sp>
      <p:sp>
        <p:nvSpPr>
          <p:cNvPr id="11" name="Content Placeholder 10"/>
          <p:cNvSpPr>
            <a:spLocks noGrp="1"/>
          </p:cNvSpPr>
          <p:nvPr>
            <p:ph sz="quarter" idx="13"/>
          </p:nvPr>
        </p:nvSpPr>
        <p:spPr>
          <a:xfrm>
            <a:off x="6172200" y="4063682"/>
            <a:ext cx="5181600" cy="210312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6894635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838200" y="1825625"/>
            <a:ext cx="10515600" cy="20708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6"/>
            <a:ext cx="2743200" cy="365125"/>
          </a:xfrm>
          <a:prstGeom prst="rect">
            <a:avLst/>
          </a:prstGeom>
        </p:spPr>
        <p:txBody>
          <a:bodyPr/>
          <a:lstStyle/>
          <a:p>
            <a:fld id="{E17A3575-9C25-48D9-BB13-44222A7AF627}" type="datetimeFigureOut">
              <a:rPr lang="en-US" smtClean="0"/>
              <a:t>7/23/2026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786B465-B9A5-4665-B279-F566C096EED3}" type="slidenum">
              <a:rPr lang="en-US" smtClean="0"/>
              <a:t>‹#›</a:t>
            </a:fld>
            <a:endParaRPr lang="en-US" dirty="0"/>
          </a:p>
        </p:txBody>
      </p:sp>
      <p:sp>
        <p:nvSpPr>
          <p:cNvPr id="7" name="Content Placeholder 2"/>
          <p:cNvSpPr>
            <a:spLocks noGrp="1"/>
          </p:cNvSpPr>
          <p:nvPr>
            <p:ph idx="13"/>
          </p:nvPr>
        </p:nvSpPr>
        <p:spPr>
          <a:xfrm>
            <a:off x="838200" y="4031434"/>
            <a:ext cx="10515600" cy="20708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3829649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cSld name="1_Midnight Header">
    <p:spTree>
      <p:nvGrpSpPr>
        <p:cNvPr id="1" name=""/>
        <p:cNvGrpSpPr/>
        <p:nvPr/>
      </p:nvGrpSpPr>
      <p:grpSpPr>
        <a:xfrm>
          <a:off x="0" y="0"/>
          <a:ext cx="0" cy="0"/>
          <a:chOff x="0" y="0"/>
          <a:chExt cx="0" cy="0"/>
        </a:xfrm>
      </p:grpSpPr>
      <p:sp>
        <p:nvSpPr>
          <p:cNvPr id="6" name="Content Placeholder 3">
            <a:extLst>
              <a:ext uri="{FF2B5EF4-FFF2-40B4-BE49-F238E27FC236}">
                <a16:creationId xmlns:a16="http://schemas.microsoft.com/office/drawing/2014/main" id="{CEDF9494-C796-DE2A-D547-136666DE093C}"/>
              </a:ext>
            </a:extLst>
          </p:cNvPr>
          <p:cNvSpPr>
            <a:spLocks noGrp="1"/>
          </p:cNvSpPr>
          <p:nvPr>
            <p:ph sz="half" idx="2"/>
          </p:nvPr>
        </p:nvSpPr>
        <p:spPr>
          <a:xfrm>
            <a:off x="640076" y="1463040"/>
            <a:ext cx="10905935" cy="4572000"/>
          </a:xfrm>
          <a:prstGeom prst="rect">
            <a:avLst/>
          </a:prstGeom>
          <a:noFill/>
        </p:spPr>
        <p:txBody>
          <a:bodyPr>
            <a:normAutofit/>
          </a:bodyPr>
          <a:lstStyle>
            <a:lvl1pPr>
              <a:defRPr sz="1800">
                <a:latin typeface="Arial" panose="020B0604020202020204" pitchFamily="34" charset="0"/>
                <a:cs typeface="Arial" panose="020B0604020202020204" pitchFamily="34" charset="0"/>
              </a:defRPr>
            </a:lvl1pPr>
            <a:lvl2pPr>
              <a:defRPr sz="1600">
                <a:latin typeface="Arial" panose="020B0604020202020204" pitchFamily="34" charset="0"/>
                <a:cs typeface="Arial" panose="020B0604020202020204" pitchFamily="34" charset="0"/>
              </a:defRPr>
            </a:lvl2pPr>
            <a:lvl3pPr>
              <a:defRPr sz="1400">
                <a:latin typeface="Arial" panose="020B0604020202020204" pitchFamily="34" charset="0"/>
                <a:cs typeface="Arial" panose="020B0604020202020204" pitchFamily="34" charset="0"/>
              </a:defRPr>
            </a:lvl3pPr>
            <a:lvl4pPr marL="1371600" indent="0">
              <a:buNone/>
              <a:defRPr sz="1400">
                <a:latin typeface="Arial" panose="020B0604020202020204" pitchFamily="34" charset="0"/>
                <a:cs typeface="Arial" panose="020B0604020202020204" pitchFamily="34" charset="0"/>
              </a:defRPr>
            </a:lvl4pPr>
            <a:lvl5pPr>
              <a:defRPr sz="1400">
                <a:latin typeface="Arial" panose="020B0604020202020204" pitchFamily="34" charset="0"/>
                <a:cs typeface="Arial" panose="020B0604020202020204" pitchFamily="34" charset="0"/>
              </a:defRPr>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p:txBody>
      </p:sp>
      <p:sp>
        <p:nvSpPr>
          <p:cNvPr id="2" name="Rectangle 1">
            <a:extLst>
              <a:ext uri="{FF2B5EF4-FFF2-40B4-BE49-F238E27FC236}">
                <a16:creationId xmlns:a16="http://schemas.microsoft.com/office/drawing/2014/main" id="{CB53449E-C170-ACDC-D793-3C2AE3268E96}"/>
              </a:ext>
            </a:extLst>
          </p:cNvPr>
          <p:cNvSpPr/>
          <p:nvPr/>
        </p:nvSpPr>
        <p:spPr>
          <a:xfrm>
            <a:off x="0" y="0"/>
            <a:ext cx="12192000"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Placeholder 1">
            <a:extLst>
              <a:ext uri="{FF2B5EF4-FFF2-40B4-BE49-F238E27FC236}">
                <a16:creationId xmlns:a16="http://schemas.microsoft.com/office/drawing/2014/main" id="{C249B9CF-24B8-75BF-62A9-E78DC0DB29AF}"/>
              </a:ext>
            </a:extLst>
          </p:cNvPr>
          <p:cNvSpPr>
            <a:spLocks noGrp="1"/>
          </p:cNvSpPr>
          <p:nvPr>
            <p:ph type="title" hasCustomPrompt="1"/>
          </p:nvPr>
        </p:nvSpPr>
        <p:spPr>
          <a:xfrm>
            <a:off x="274320" y="137160"/>
            <a:ext cx="11640312" cy="640080"/>
          </a:xfrm>
          <a:prstGeom prst="rect">
            <a:avLst/>
          </a:prstGeom>
        </p:spPr>
        <p:txBody>
          <a:bodyPr vert="horz" lIns="91440" tIns="45720" rIns="91440" bIns="45720" rtlCol="0" anchor="b">
            <a:normAutofit/>
          </a:bodyPr>
          <a:lstStyle>
            <a:lvl1pPr>
              <a:defRPr>
                <a:solidFill>
                  <a:schemeClr val="bg1"/>
                </a:solidFill>
              </a:defRPr>
            </a:lvl1pPr>
          </a:lstStyle>
          <a:p>
            <a:r>
              <a:rPr lang="en-US"/>
              <a:t>Title of Slide Goes Here</a:t>
            </a:r>
          </a:p>
        </p:txBody>
      </p:sp>
      <p:sp>
        <p:nvSpPr>
          <p:cNvPr id="5" name="Footer Placeholder 7">
            <a:extLst>
              <a:ext uri="{FF2B5EF4-FFF2-40B4-BE49-F238E27FC236}">
                <a16:creationId xmlns:a16="http://schemas.microsoft.com/office/drawing/2014/main" id="{E9084F53-677D-9149-A17F-DA1EE2344582}"/>
              </a:ext>
            </a:extLst>
          </p:cNvPr>
          <p:cNvSpPr>
            <a:spLocks noGrp="1"/>
          </p:cNvSpPr>
          <p:nvPr>
            <p:ph type="ftr" sz="quarter" idx="3"/>
          </p:nvPr>
        </p:nvSpPr>
        <p:spPr>
          <a:xfrm>
            <a:off x="640080" y="6441021"/>
            <a:ext cx="10698480" cy="228600"/>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3" name="Rectangle 2">
            <a:extLst>
              <a:ext uri="{FF2B5EF4-FFF2-40B4-BE49-F238E27FC236}">
                <a16:creationId xmlns:a16="http://schemas.microsoft.com/office/drawing/2014/main" id="{2EE65A21-B3AA-9096-6266-FA80B6A90299}"/>
              </a:ext>
            </a:extLst>
          </p:cNvPr>
          <p:cNvSpPr/>
          <p:nvPr/>
        </p:nvSpPr>
        <p:spPr>
          <a:xfrm>
            <a:off x="0" y="0"/>
            <a:ext cx="12192000"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6403108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cSld name="1_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9624E-E16F-7F56-7260-63E6F550A37D}"/>
              </a:ext>
            </a:extLst>
          </p:cNvPr>
          <p:cNvSpPr>
            <a:spLocks noGrp="1"/>
          </p:cNvSpPr>
          <p:nvPr>
            <p:ph type="title"/>
          </p:nvPr>
        </p:nvSpPr>
        <p:spPr>
          <a:xfrm>
            <a:off x="274320" y="137160"/>
            <a:ext cx="11640312" cy="640080"/>
          </a:xfrm>
        </p:spPr>
        <p:txBody>
          <a:bodyPr/>
          <a:lstStyle/>
          <a:p>
            <a:r>
              <a:rPr lang="en-US"/>
              <a:t>Click to edit Master title style</a:t>
            </a:r>
          </a:p>
        </p:txBody>
      </p:sp>
      <p:sp>
        <p:nvSpPr>
          <p:cNvPr id="3" name="Footer Placeholder 2">
            <a:extLst>
              <a:ext uri="{FF2B5EF4-FFF2-40B4-BE49-F238E27FC236}">
                <a16:creationId xmlns:a16="http://schemas.microsoft.com/office/drawing/2014/main" id="{CB1FD567-65E0-7A16-E8D1-C6C0D591F71C}"/>
              </a:ext>
            </a:extLst>
          </p:cNvPr>
          <p:cNvSpPr>
            <a:spLocks noGrp="1"/>
          </p:cNvSpPr>
          <p:nvPr>
            <p:ph type="ftr" sz="quarter" idx="10"/>
          </p:nvPr>
        </p:nvSpPr>
        <p:spPr>
          <a:xfrm>
            <a:off x="3081529" y="6356350"/>
            <a:ext cx="6400800" cy="365125"/>
          </a:xfrm>
          <a:prstGeom prst="rect">
            <a:avLst/>
          </a:prstGeom>
        </p:spPr>
        <p:txBody>
          <a:bodyPr/>
          <a:lstStyle/>
          <a:p>
            <a:endParaRPr lang="en-US" dirty="0"/>
          </a:p>
        </p:txBody>
      </p:sp>
      <p:sp>
        <p:nvSpPr>
          <p:cNvPr id="6" name="Content Placeholder 3">
            <a:extLst>
              <a:ext uri="{FF2B5EF4-FFF2-40B4-BE49-F238E27FC236}">
                <a16:creationId xmlns:a16="http://schemas.microsoft.com/office/drawing/2014/main" id="{CEDF9494-C796-DE2A-D547-136666DE093C}"/>
              </a:ext>
            </a:extLst>
          </p:cNvPr>
          <p:cNvSpPr>
            <a:spLocks noGrp="1"/>
          </p:cNvSpPr>
          <p:nvPr>
            <p:ph sz="half" idx="2"/>
          </p:nvPr>
        </p:nvSpPr>
        <p:spPr>
          <a:xfrm>
            <a:off x="640077" y="1463040"/>
            <a:ext cx="5303520" cy="4572000"/>
          </a:xfrm>
          <a:noFill/>
        </p:spPr>
        <p:txBody>
          <a:bodyPr/>
          <a:lstStyle>
            <a:lvl1pPr>
              <a:defRPr sz="2000">
                <a:latin typeface="Arial" panose="020B0604020202020204" pitchFamily="34" charset="0"/>
                <a:cs typeface="Arial" panose="020B0604020202020204" pitchFamily="34" charset="0"/>
              </a:defRPr>
            </a:lvl1pPr>
            <a:lvl2pPr>
              <a:defRPr sz="1800">
                <a:latin typeface="Arial" panose="020B0604020202020204" pitchFamily="34" charset="0"/>
                <a:cs typeface="Arial" panose="020B0604020202020204" pitchFamily="34" charset="0"/>
              </a:defRPr>
            </a:lvl2pPr>
            <a:lvl3pPr>
              <a:defRPr sz="16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200">
                <a:latin typeface="Arial" panose="020B0604020202020204" pitchFamily="34" charset="0"/>
                <a:cs typeface="Arial" panose="020B0604020202020204" pitchFamily="34" charset="0"/>
              </a:defRPr>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a:extLst>
              <a:ext uri="{FF2B5EF4-FFF2-40B4-BE49-F238E27FC236}">
                <a16:creationId xmlns:a16="http://schemas.microsoft.com/office/drawing/2014/main" id="{999161BA-FFDC-6D2F-ECA0-656F1E401EF9}"/>
              </a:ext>
            </a:extLst>
          </p:cNvPr>
          <p:cNvSpPr>
            <a:spLocks noGrp="1"/>
          </p:cNvSpPr>
          <p:nvPr>
            <p:ph sz="half" idx="14"/>
          </p:nvPr>
        </p:nvSpPr>
        <p:spPr>
          <a:xfrm>
            <a:off x="6242492" y="1463040"/>
            <a:ext cx="5303520" cy="4572000"/>
          </a:xfrm>
          <a:noFill/>
        </p:spPr>
        <p:txBody>
          <a:bodyPr/>
          <a:lstStyle>
            <a:lvl1pPr>
              <a:defRPr sz="2000">
                <a:latin typeface="Arial" panose="020B0604020202020204" pitchFamily="34" charset="0"/>
                <a:cs typeface="Arial" panose="020B0604020202020204" pitchFamily="34" charset="0"/>
              </a:defRPr>
            </a:lvl1pPr>
            <a:lvl2pPr>
              <a:defRPr sz="1800">
                <a:latin typeface="Arial" panose="020B0604020202020204" pitchFamily="34" charset="0"/>
                <a:cs typeface="Arial" panose="020B0604020202020204" pitchFamily="34" charset="0"/>
              </a:defRPr>
            </a:lvl2pPr>
            <a:lvl3pPr>
              <a:defRPr sz="16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200">
                <a:latin typeface="Arial" panose="020B0604020202020204" pitchFamily="34" charset="0"/>
                <a:cs typeface="Arial" panose="020B0604020202020204" pitchFamily="34" charset="0"/>
              </a:defRPr>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1929805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1019E-BCC7-45A3-905E-6501A61216C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A6A8331-AEC2-48E1-AB0B-63827F5C2A4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F051954-BBF1-4965-855E-B23C62DCA29E}"/>
              </a:ext>
            </a:extLst>
          </p:cNvPr>
          <p:cNvSpPr>
            <a:spLocks noGrp="1"/>
          </p:cNvSpPr>
          <p:nvPr>
            <p:ph type="dt" sz="half" idx="10"/>
          </p:nvPr>
        </p:nvSpPr>
        <p:spPr/>
        <p:txBody>
          <a:bodyPr/>
          <a:lstStyle/>
          <a:p>
            <a:fld id="{93CFED46-8C38-47E4-9939-4CC1B6FE3464}" type="datetimeFigureOut">
              <a:rPr lang="en-US" smtClean="0"/>
              <a:t>7/23/2026</a:t>
            </a:fld>
            <a:endParaRPr lang="en-US"/>
          </a:p>
        </p:txBody>
      </p:sp>
      <p:sp>
        <p:nvSpPr>
          <p:cNvPr id="5" name="Footer Placeholder 4">
            <a:extLst>
              <a:ext uri="{FF2B5EF4-FFF2-40B4-BE49-F238E27FC236}">
                <a16:creationId xmlns:a16="http://schemas.microsoft.com/office/drawing/2014/main" id="{64D9EFB8-658B-41C3-8EA1-F76CF195D3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564920-BD78-49A4-8B3A-4F8CC8E15D0D}"/>
              </a:ext>
            </a:extLst>
          </p:cNvPr>
          <p:cNvSpPr>
            <a:spLocks noGrp="1"/>
          </p:cNvSpPr>
          <p:nvPr>
            <p:ph type="sldNum" sz="quarter" idx="12"/>
          </p:nvPr>
        </p:nvSpPr>
        <p:spPr/>
        <p:txBody>
          <a:bodyPr/>
          <a:lstStyle/>
          <a:p>
            <a:fld id="{FAA4ABFD-6AA6-46CA-A0B2-57B709B28EC4}" type="slidenum">
              <a:rPr lang="en-US" smtClean="0"/>
              <a:t>‹#›</a:t>
            </a:fld>
            <a:endParaRPr lang="en-US"/>
          </a:p>
        </p:txBody>
      </p:sp>
    </p:spTree>
    <p:extLst>
      <p:ext uri="{BB962C8B-B14F-4D97-AF65-F5344CB8AC3E}">
        <p14:creationId xmlns:p14="http://schemas.microsoft.com/office/powerpoint/2010/main" val="170926228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5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D4E70-8D00-466D-91C0-EF4904B18B3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6312C15-246E-49BB-99FE-2EF562DB79F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AD7DBC-F293-482B-A8FA-6DCA5428FD84}"/>
              </a:ext>
            </a:extLst>
          </p:cNvPr>
          <p:cNvSpPr>
            <a:spLocks noGrp="1"/>
          </p:cNvSpPr>
          <p:nvPr>
            <p:ph type="dt" sz="half" idx="10"/>
          </p:nvPr>
        </p:nvSpPr>
        <p:spPr/>
        <p:txBody>
          <a:bodyPr/>
          <a:lstStyle/>
          <a:p>
            <a:fld id="{B3937E4D-39C9-48EB-9867-090292E0D0FE}" type="datetimeFigureOut">
              <a:rPr lang="en-US" smtClean="0">
                <a:solidFill>
                  <a:prstClr val="black">
                    <a:tint val="75000"/>
                  </a:prstClr>
                </a:solidFill>
              </a:rPr>
              <a:pPr/>
              <a:t>7/23/2026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40418E4F-6F9E-4162-A2A1-F088CBA00FA5}"/>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7B50DC1A-EE67-4CCD-849A-C1F1E13ECE06}"/>
              </a:ext>
            </a:extLst>
          </p:cNvPr>
          <p:cNvSpPr>
            <a:spLocks noGrp="1"/>
          </p:cNvSpPr>
          <p:nvPr>
            <p:ph type="sldNum" sz="quarter" idx="12"/>
          </p:nvPr>
        </p:nvSpPr>
        <p:spPr/>
        <p:txBody>
          <a:bodyPr/>
          <a:lstStyle/>
          <a:p>
            <a:fld id="{8B3DE552-B3A8-47A3-9A9B-2E2235D315F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628518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2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BA197-8CBC-4A7A-9C11-8A25CCDF2E0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BCF7311-8F10-40CC-90F2-F9F4DF1841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473B2CB-94C8-4061-845A-D4B2DD2F519A}"/>
              </a:ext>
            </a:extLst>
          </p:cNvPr>
          <p:cNvSpPr>
            <a:spLocks noGrp="1"/>
          </p:cNvSpPr>
          <p:nvPr>
            <p:ph type="dt" sz="half" idx="10"/>
          </p:nvPr>
        </p:nvSpPr>
        <p:spPr/>
        <p:txBody>
          <a:bodyPr/>
          <a:lstStyle/>
          <a:p>
            <a:fld id="{93CFED46-8C38-47E4-9939-4CC1B6FE3464}" type="datetimeFigureOut">
              <a:rPr lang="en-US" smtClean="0"/>
              <a:t>7/23/2026</a:t>
            </a:fld>
            <a:endParaRPr lang="en-US"/>
          </a:p>
        </p:txBody>
      </p:sp>
      <p:sp>
        <p:nvSpPr>
          <p:cNvPr id="5" name="Footer Placeholder 4">
            <a:extLst>
              <a:ext uri="{FF2B5EF4-FFF2-40B4-BE49-F238E27FC236}">
                <a16:creationId xmlns:a16="http://schemas.microsoft.com/office/drawing/2014/main" id="{261754A7-B10F-4F32-8927-0BC2CB1AE09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CD97B5-4B5A-4709-9195-AE0440F25F2E}"/>
              </a:ext>
            </a:extLst>
          </p:cNvPr>
          <p:cNvSpPr>
            <a:spLocks noGrp="1"/>
          </p:cNvSpPr>
          <p:nvPr>
            <p:ph type="sldNum" sz="quarter" idx="12"/>
          </p:nvPr>
        </p:nvSpPr>
        <p:spPr/>
        <p:txBody>
          <a:bodyPr/>
          <a:lstStyle/>
          <a:p>
            <a:fld id="{FAA4ABFD-6AA6-46CA-A0B2-57B709B28EC4}" type="slidenum">
              <a:rPr lang="en-US" smtClean="0"/>
              <a:t>‹#›</a:t>
            </a:fld>
            <a:endParaRPr lang="en-US"/>
          </a:p>
        </p:txBody>
      </p:sp>
    </p:spTree>
    <p:extLst>
      <p:ext uri="{BB962C8B-B14F-4D97-AF65-F5344CB8AC3E}">
        <p14:creationId xmlns:p14="http://schemas.microsoft.com/office/powerpoint/2010/main" val="7815049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4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66C25-3CCE-409F-8446-AB7BAAF2F64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543CD50-0A70-4404-A8B7-70BE04F5080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2D2B7BB-E188-4806-986C-8427630B564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3C4B794-A98D-4306-B308-B43F0270A6C7}"/>
              </a:ext>
            </a:extLst>
          </p:cNvPr>
          <p:cNvSpPr>
            <a:spLocks noGrp="1"/>
          </p:cNvSpPr>
          <p:nvPr>
            <p:ph type="dt" sz="half" idx="10"/>
          </p:nvPr>
        </p:nvSpPr>
        <p:spPr/>
        <p:txBody>
          <a:bodyPr/>
          <a:lstStyle/>
          <a:p>
            <a:fld id="{93CFED46-8C38-47E4-9939-4CC1B6FE3464}" type="datetimeFigureOut">
              <a:rPr lang="en-US" smtClean="0"/>
              <a:t>7/23/2026</a:t>
            </a:fld>
            <a:endParaRPr lang="en-US"/>
          </a:p>
        </p:txBody>
      </p:sp>
      <p:sp>
        <p:nvSpPr>
          <p:cNvPr id="6" name="Footer Placeholder 5">
            <a:extLst>
              <a:ext uri="{FF2B5EF4-FFF2-40B4-BE49-F238E27FC236}">
                <a16:creationId xmlns:a16="http://schemas.microsoft.com/office/drawing/2014/main" id="{01E6D86C-FA8C-4151-9010-635C13836B0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DD3E482-C694-466E-9298-85A69CBD6ED0}"/>
              </a:ext>
            </a:extLst>
          </p:cNvPr>
          <p:cNvSpPr>
            <a:spLocks noGrp="1"/>
          </p:cNvSpPr>
          <p:nvPr>
            <p:ph type="sldNum" sz="quarter" idx="12"/>
          </p:nvPr>
        </p:nvSpPr>
        <p:spPr/>
        <p:txBody>
          <a:bodyPr/>
          <a:lstStyle/>
          <a:p>
            <a:fld id="{FAA4ABFD-6AA6-46CA-A0B2-57B709B28EC4}" type="slidenum">
              <a:rPr lang="en-US" smtClean="0"/>
              <a:t>‹#›</a:t>
            </a:fld>
            <a:endParaRPr lang="en-US"/>
          </a:p>
        </p:txBody>
      </p:sp>
    </p:spTree>
    <p:extLst>
      <p:ext uri="{BB962C8B-B14F-4D97-AF65-F5344CB8AC3E}">
        <p14:creationId xmlns:p14="http://schemas.microsoft.com/office/powerpoint/2010/main" val="203503989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2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1D5BB7-A5B7-4D71-9206-1EF50CC1D4D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4AF3A03-3916-426C-851E-2A7028C89C3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9123F53-E166-4656-A5FF-D40CF8647F9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03F28AA-9C4C-4DE7-BEB0-CA850DEF857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D16E936-E7AA-466A-BC06-D5B992566A6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996ED3C-3174-4858-8A89-8F43E962EACE}"/>
              </a:ext>
            </a:extLst>
          </p:cNvPr>
          <p:cNvSpPr>
            <a:spLocks noGrp="1"/>
          </p:cNvSpPr>
          <p:nvPr>
            <p:ph type="dt" sz="half" idx="10"/>
          </p:nvPr>
        </p:nvSpPr>
        <p:spPr/>
        <p:txBody>
          <a:bodyPr/>
          <a:lstStyle/>
          <a:p>
            <a:fld id="{93CFED46-8C38-47E4-9939-4CC1B6FE3464}" type="datetimeFigureOut">
              <a:rPr lang="en-US" smtClean="0"/>
              <a:t>7/23/2026</a:t>
            </a:fld>
            <a:endParaRPr lang="en-US"/>
          </a:p>
        </p:txBody>
      </p:sp>
      <p:sp>
        <p:nvSpPr>
          <p:cNvPr id="8" name="Footer Placeholder 7">
            <a:extLst>
              <a:ext uri="{FF2B5EF4-FFF2-40B4-BE49-F238E27FC236}">
                <a16:creationId xmlns:a16="http://schemas.microsoft.com/office/drawing/2014/main" id="{42A68911-58BE-4FF5-9C76-26737128506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7558CF9-6967-417D-A984-F771661B2065}"/>
              </a:ext>
            </a:extLst>
          </p:cNvPr>
          <p:cNvSpPr>
            <a:spLocks noGrp="1"/>
          </p:cNvSpPr>
          <p:nvPr>
            <p:ph type="sldNum" sz="quarter" idx="12"/>
          </p:nvPr>
        </p:nvSpPr>
        <p:spPr/>
        <p:txBody>
          <a:bodyPr/>
          <a:lstStyle/>
          <a:p>
            <a:fld id="{FAA4ABFD-6AA6-46CA-A0B2-57B709B28EC4}" type="slidenum">
              <a:rPr lang="en-US" smtClean="0"/>
              <a:t>‹#›</a:t>
            </a:fld>
            <a:endParaRPr lang="en-US"/>
          </a:p>
        </p:txBody>
      </p:sp>
    </p:spTree>
    <p:extLst>
      <p:ext uri="{BB962C8B-B14F-4D97-AF65-F5344CB8AC3E}">
        <p14:creationId xmlns:p14="http://schemas.microsoft.com/office/powerpoint/2010/main" val="153174833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2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002A66-2F15-4767-BF2A-B03DE0D89F4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C5D5DEC-F05E-430D-9A81-F057D38E4FF6}"/>
              </a:ext>
            </a:extLst>
          </p:cNvPr>
          <p:cNvSpPr>
            <a:spLocks noGrp="1"/>
          </p:cNvSpPr>
          <p:nvPr>
            <p:ph type="dt" sz="half" idx="10"/>
          </p:nvPr>
        </p:nvSpPr>
        <p:spPr/>
        <p:txBody>
          <a:bodyPr/>
          <a:lstStyle/>
          <a:p>
            <a:fld id="{B3937E4D-39C9-48EB-9867-090292E0D0FE}" type="datetimeFigureOut">
              <a:rPr lang="en-US" smtClean="0">
                <a:solidFill>
                  <a:prstClr val="black">
                    <a:tint val="75000"/>
                  </a:prstClr>
                </a:solidFill>
              </a:rPr>
              <a:pPr/>
              <a:t>7/23/2026</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6FAB49CE-290A-46A7-A0EA-1C47B2F18603}"/>
              </a:ext>
            </a:extLst>
          </p:cNvPr>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1F603EF1-E396-4867-9C63-339BE2620092}"/>
              </a:ext>
            </a:extLst>
          </p:cNvPr>
          <p:cNvSpPr>
            <a:spLocks noGrp="1"/>
          </p:cNvSpPr>
          <p:nvPr>
            <p:ph type="sldNum" sz="quarter" idx="12"/>
          </p:nvPr>
        </p:nvSpPr>
        <p:spPr/>
        <p:txBody>
          <a:bodyPr/>
          <a:lstStyle/>
          <a:p>
            <a:fld id="{8B3DE552-B3A8-47A3-9A9B-2E2235D315F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061903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CC025A5-74A2-4F3B-89BC-E45A5A613B4F}"/>
              </a:ext>
            </a:extLst>
          </p:cNvPr>
          <p:cNvSpPr>
            <a:spLocks noGrp="1"/>
          </p:cNvSpPr>
          <p:nvPr>
            <p:ph type="dt" sz="half" idx="10"/>
          </p:nvPr>
        </p:nvSpPr>
        <p:spPr/>
        <p:txBody>
          <a:bodyPr/>
          <a:lstStyle/>
          <a:p>
            <a:fld id="{B3937E4D-39C9-48EB-9867-090292E0D0FE}" type="datetimeFigureOut">
              <a:rPr lang="en-US" smtClean="0">
                <a:solidFill>
                  <a:prstClr val="black">
                    <a:tint val="75000"/>
                  </a:prstClr>
                </a:solidFill>
              </a:rPr>
              <a:pPr/>
              <a:t>7/23/2026</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448EA749-4A30-4EF2-9FC6-8AD6A29FE308}"/>
              </a:ext>
            </a:extLst>
          </p:cNvPr>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9917FF53-D456-43E6-A1C8-D654EA5DED08}"/>
              </a:ext>
            </a:extLst>
          </p:cNvPr>
          <p:cNvSpPr>
            <a:spLocks noGrp="1"/>
          </p:cNvSpPr>
          <p:nvPr>
            <p:ph type="sldNum" sz="quarter" idx="12"/>
          </p:nvPr>
        </p:nvSpPr>
        <p:spPr/>
        <p:txBody>
          <a:bodyPr/>
          <a:lstStyle/>
          <a:p>
            <a:fld id="{8B3DE552-B3A8-47A3-9A9B-2E2235D315F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191805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2_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D8009-79AF-49D3-B9CD-6BA02691B72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D185338-DC05-4465-A41F-C944E10F9D3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59D4AA7-AAD4-4A59-97B6-E0BDEEA46B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1125ED1-24F0-4EA0-A020-0EBFEC452996}"/>
              </a:ext>
            </a:extLst>
          </p:cNvPr>
          <p:cNvSpPr>
            <a:spLocks noGrp="1"/>
          </p:cNvSpPr>
          <p:nvPr>
            <p:ph type="dt" sz="half" idx="10"/>
          </p:nvPr>
        </p:nvSpPr>
        <p:spPr/>
        <p:txBody>
          <a:bodyPr/>
          <a:lstStyle/>
          <a:p>
            <a:fld id="{93CFED46-8C38-47E4-9939-4CC1B6FE3464}" type="datetimeFigureOut">
              <a:rPr lang="en-US" smtClean="0"/>
              <a:t>7/23/2026</a:t>
            </a:fld>
            <a:endParaRPr lang="en-US"/>
          </a:p>
        </p:txBody>
      </p:sp>
      <p:sp>
        <p:nvSpPr>
          <p:cNvPr id="6" name="Footer Placeholder 5">
            <a:extLst>
              <a:ext uri="{FF2B5EF4-FFF2-40B4-BE49-F238E27FC236}">
                <a16:creationId xmlns:a16="http://schemas.microsoft.com/office/drawing/2014/main" id="{B57448EF-1B00-45C7-A3FB-CBA3C91AA2A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A4279E-DF4B-4D49-853C-16C4882FE25C}"/>
              </a:ext>
            </a:extLst>
          </p:cNvPr>
          <p:cNvSpPr>
            <a:spLocks noGrp="1"/>
          </p:cNvSpPr>
          <p:nvPr>
            <p:ph type="sldNum" sz="quarter" idx="12"/>
          </p:nvPr>
        </p:nvSpPr>
        <p:spPr/>
        <p:txBody>
          <a:bodyPr/>
          <a:lstStyle/>
          <a:p>
            <a:fld id="{FAA4ABFD-6AA6-46CA-A0B2-57B709B28EC4}" type="slidenum">
              <a:rPr lang="en-US" smtClean="0"/>
              <a:t>‹#›</a:t>
            </a:fld>
            <a:endParaRPr lang="en-US"/>
          </a:p>
        </p:txBody>
      </p:sp>
    </p:spTree>
    <p:extLst>
      <p:ext uri="{BB962C8B-B14F-4D97-AF65-F5344CB8AC3E}">
        <p14:creationId xmlns:p14="http://schemas.microsoft.com/office/powerpoint/2010/main" val="31579917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2_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E68F3-C759-4E5A-B06B-55E0FC4954F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CFEF46-D1DA-46EA-942D-427BB222649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DBB4AD8-46A3-4710-BE5E-BC8F7E1783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E60A5A2-4186-4E75-B1E0-76EDDFE72F85}"/>
              </a:ext>
            </a:extLst>
          </p:cNvPr>
          <p:cNvSpPr>
            <a:spLocks noGrp="1"/>
          </p:cNvSpPr>
          <p:nvPr>
            <p:ph type="dt" sz="half" idx="10"/>
          </p:nvPr>
        </p:nvSpPr>
        <p:spPr/>
        <p:txBody>
          <a:bodyPr/>
          <a:lstStyle/>
          <a:p>
            <a:fld id="{93CFED46-8C38-47E4-9939-4CC1B6FE3464}" type="datetimeFigureOut">
              <a:rPr lang="en-US" smtClean="0"/>
              <a:t>7/23/2026</a:t>
            </a:fld>
            <a:endParaRPr lang="en-US"/>
          </a:p>
        </p:txBody>
      </p:sp>
      <p:sp>
        <p:nvSpPr>
          <p:cNvPr id="6" name="Footer Placeholder 5">
            <a:extLst>
              <a:ext uri="{FF2B5EF4-FFF2-40B4-BE49-F238E27FC236}">
                <a16:creationId xmlns:a16="http://schemas.microsoft.com/office/drawing/2014/main" id="{8931FC22-72C8-442C-8804-22E1DB9FA99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3FAC240-C642-492A-A8CC-6110F0D4E054}"/>
              </a:ext>
            </a:extLst>
          </p:cNvPr>
          <p:cNvSpPr>
            <a:spLocks noGrp="1"/>
          </p:cNvSpPr>
          <p:nvPr>
            <p:ph type="sldNum" sz="quarter" idx="12"/>
          </p:nvPr>
        </p:nvSpPr>
        <p:spPr/>
        <p:txBody>
          <a:bodyPr/>
          <a:lstStyle/>
          <a:p>
            <a:fld id="{FAA4ABFD-6AA6-46CA-A0B2-57B709B28EC4}" type="slidenum">
              <a:rPr lang="en-US" smtClean="0"/>
              <a:t>‹#›</a:t>
            </a:fld>
            <a:endParaRPr lang="en-US"/>
          </a:p>
        </p:txBody>
      </p:sp>
    </p:spTree>
    <p:extLst>
      <p:ext uri="{BB962C8B-B14F-4D97-AF65-F5344CB8AC3E}">
        <p14:creationId xmlns:p14="http://schemas.microsoft.com/office/powerpoint/2010/main" val="126147254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2_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559EA-975A-4673-8A76-D0E1632D13F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2CA07B2-39FF-4A89-B1FB-5E4411C620F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41C15AC-D92C-493D-A474-F12BB90E09CB}"/>
              </a:ext>
            </a:extLst>
          </p:cNvPr>
          <p:cNvSpPr>
            <a:spLocks noGrp="1"/>
          </p:cNvSpPr>
          <p:nvPr>
            <p:ph type="dt" sz="half" idx="10"/>
          </p:nvPr>
        </p:nvSpPr>
        <p:spPr/>
        <p:txBody>
          <a:bodyPr/>
          <a:lstStyle/>
          <a:p>
            <a:fld id="{93CFED46-8C38-47E4-9939-4CC1B6FE3464}" type="datetimeFigureOut">
              <a:rPr lang="en-US" smtClean="0"/>
              <a:t>7/23/2026</a:t>
            </a:fld>
            <a:endParaRPr lang="en-US"/>
          </a:p>
        </p:txBody>
      </p:sp>
      <p:sp>
        <p:nvSpPr>
          <p:cNvPr id="5" name="Footer Placeholder 4">
            <a:extLst>
              <a:ext uri="{FF2B5EF4-FFF2-40B4-BE49-F238E27FC236}">
                <a16:creationId xmlns:a16="http://schemas.microsoft.com/office/drawing/2014/main" id="{C1048E00-E9CA-467B-9AC4-01600C9BFF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A585E8-0FD6-4D68-B439-7BA6049B4A96}"/>
              </a:ext>
            </a:extLst>
          </p:cNvPr>
          <p:cNvSpPr>
            <a:spLocks noGrp="1"/>
          </p:cNvSpPr>
          <p:nvPr>
            <p:ph type="sldNum" sz="quarter" idx="12"/>
          </p:nvPr>
        </p:nvSpPr>
        <p:spPr/>
        <p:txBody>
          <a:bodyPr/>
          <a:lstStyle/>
          <a:p>
            <a:fld id="{FAA4ABFD-6AA6-46CA-A0B2-57B709B28EC4}" type="slidenum">
              <a:rPr lang="en-US" smtClean="0"/>
              <a:t>‹#›</a:t>
            </a:fld>
            <a:endParaRPr lang="en-US"/>
          </a:p>
        </p:txBody>
      </p:sp>
    </p:spTree>
    <p:extLst>
      <p:ext uri="{BB962C8B-B14F-4D97-AF65-F5344CB8AC3E}">
        <p14:creationId xmlns:p14="http://schemas.microsoft.com/office/powerpoint/2010/main" val="378217161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2_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ECCA24F-AF8E-4486-BC9A-21C53594759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551ACC0-DF55-4878-864F-A4451617F4A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9A8542B-8BA2-45F3-A30E-07AA00F9AA3A}"/>
              </a:ext>
            </a:extLst>
          </p:cNvPr>
          <p:cNvSpPr>
            <a:spLocks noGrp="1"/>
          </p:cNvSpPr>
          <p:nvPr>
            <p:ph type="dt" sz="half" idx="10"/>
          </p:nvPr>
        </p:nvSpPr>
        <p:spPr/>
        <p:txBody>
          <a:bodyPr/>
          <a:lstStyle/>
          <a:p>
            <a:fld id="{93CFED46-8C38-47E4-9939-4CC1B6FE3464}" type="datetimeFigureOut">
              <a:rPr lang="en-US" smtClean="0"/>
              <a:t>7/23/2026</a:t>
            </a:fld>
            <a:endParaRPr lang="en-US"/>
          </a:p>
        </p:txBody>
      </p:sp>
      <p:sp>
        <p:nvSpPr>
          <p:cNvPr id="5" name="Footer Placeholder 4">
            <a:extLst>
              <a:ext uri="{FF2B5EF4-FFF2-40B4-BE49-F238E27FC236}">
                <a16:creationId xmlns:a16="http://schemas.microsoft.com/office/drawing/2014/main" id="{8702D786-2DCF-4B9F-BAE3-728FC0492C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C6459CA-36A4-45E9-9B85-409D2DBF0325}"/>
              </a:ext>
            </a:extLst>
          </p:cNvPr>
          <p:cNvSpPr>
            <a:spLocks noGrp="1"/>
          </p:cNvSpPr>
          <p:nvPr>
            <p:ph type="sldNum" sz="quarter" idx="12"/>
          </p:nvPr>
        </p:nvSpPr>
        <p:spPr/>
        <p:txBody>
          <a:bodyPr/>
          <a:lstStyle/>
          <a:p>
            <a:fld id="{FAA4ABFD-6AA6-46CA-A0B2-57B709B28EC4}" type="slidenum">
              <a:rPr lang="en-US" smtClean="0"/>
              <a:t>‹#›</a:t>
            </a:fld>
            <a:endParaRPr lang="en-US"/>
          </a:p>
        </p:txBody>
      </p:sp>
    </p:spTree>
    <p:extLst>
      <p:ext uri="{BB962C8B-B14F-4D97-AF65-F5344CB8AC3E}">
        <p14:creationId xmlns:p14="http://schemas.microsoft.com/office/powerpoint/2010/main" val="361322614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cSld name="3_Three Content Righ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21031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56356"/>
            <a:ext cx="2743200" cy="365125"/>
          </a:xfrm>
          <a:prstGeom prst="rect">
            <a:avLst/>
          </a:prstGeom>
        </p:spPr>
        <p:txBody>
          <a:bodyPr/>
          <a:lstStyle/>
          <a:p>
            <a:fld id="{E17A3575-9C25-48D9-BB13-44222A7AF627}" type="datetimeFigureOut">
              <a:rPr lang="en-US" smtClean="0"/>
              <a:t>7/23/2026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86B465-B9A5-4665-B279-F566C096EED3}" type="slidenum">
              <a:rPr lang="en-US" smtClean="0"/>
              <a:t>‹#›</a:t>
            </a:fld>
            <a:endParaRPr lang="en-US"/>
          </a:p>
        </p:txBody>
      </p:sp>
      <p:sp>
        <p:nvSpPr>
          <p:cNvPr id="11" name="Content Placeholder 10"/>
          <p:cNvSpPr>
            <a:spLocks noGrp="1"/>
          </p:cNvSpPr>
          <p:nvPr>
            <p:ph sz="quarter" idx="13"/>
          </p:nvPr>
        </p:nvSpPr>
        <p:spPr>
          <a:xfrm>
            <a:off x="6172200" y="4063682"/>
            <a:ext cx="5181600" cy="210312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4765054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cSld name="4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838200" y="1825625"/>
            <a:ext cx="10515600" cy="20708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6"/>
            <a:ext cx="2743200" cy="365125"/>
          </a:xfrm>
          <a:prstGeom prst="rect">
            <a:avLst/>
          </a:prstGeom>
        </p:spPr>
        <p:txBody>
          <a:bodyPr/>
          <a:lstStyle/>
          <a:p>
            <a:fld id="{E17A3575-9C25-48D9-BB13-44222A7AF627}" type="datetimeFigureOut">
              <a:rPr lang="en-US" smtClean="0"/>
              <a:t>7/23/2026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86B465-B9A5-4665-B279-F566C096EED3}" type="slidenum">
              <a:rPr lang="en-US" smtClean="0"/>
              <a:t>‹#›</a:t>
            </a:fld>
            <a:endParaRPr lang="en-US"/>
          </a:p>
        </p:txBody>
      </p:sp>
      <p:sp>
        <p:nvSpPr>
          <p:cNvPr id="7" name="Content Placeholder 2"/>
          <p:cNvSpPr>
            <a:spLocks noGrp="1"/>
          </p:cNvSpPr>
          <p:nvPr>
            <p:ph idx="13"/>
          </p:nvPr>
        </p:nvSpPr>
        <p:spPr>
          <a:xfrm>
            <a:off x="838200" y="4031434"/>
            <a:ext cx="10515600" cy="20708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6371577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cSld name="2_Midnight Header">
    <p:spTree>
      <p:nvGrpSpPr>
        <p:cNvPr id="1" name=""/>
        <p:cNvGrpSpPr/>
        <p:nvPr/>
      </p:nvGrpSpPr>
      <p:grpSpPr>
        <a:xfrm>
          <a:off x="0" y="0"/>
          <a:ext cx="0" cy="0"/>
          <a:chOff x="0" y="0"/>
          <a:chExt cx="0" cy="0"/>
        </a:xfrm>
      </p:grpSpPr>
      <p:sp>
        <p:nvSpPr>
          <p:cNvPr id="6" name="Content Placeholder 3">
            <a:extLst>
              <a:ext uri="{FF2B5EF4-FFF2-40B4-BE49-F238E27FC236}">
                <a16:creationId xmlns:a16="http://schemas.microsoft.com/office/drawing/2014/main" id="{CEDF9494-C796-DE2A-D547-136666DE093C}"/>
              </a:ext>
            </a:extLst>
          </p:cNvPr>
          <p:cNvSpPr>
            <a:spLocks noGrp="1"/>
          </p:cNvSpPr>
          <p:nvPr>
            <p:ph sz="half" idx="2"/>
          </p:nvPr>
        </p:nvSpPr>
        <p:spPr>
          <a:xfrm>
            <a:off x="640076" y="1463040"/>
            <a:ext cx="10905935" cy="4572000"/>
          </a:xfrm>
          <a:prstGeom prst="rect">
            <a:avLst/>
          </a:prstGeom>
          <a:noFill/>
        </p:spPr>
        <p:txBody>
          <a:bodyPr>
            <a:normAutofit/>
          </a:bodyPr>
          <a:lstStyle>
            <a:lvl1pPr>
              <a:defRPr sz="1800">
                <a:latin typeface="Arial" panose="020B0604020202020204" pitchFamily="34" charset="0"/>
                <a:cs typeface="Arial" panose="020B0604020202020204" pitchFamily="34" charset="0"/>
              </a:defRPr>
            </a:lvl1pPr>
            <a:lvl2pPr>
              <a:defRPr sz="1600">
                <a:latin typeface="Arial" panose="020B0604020202020204" pitchFamily="34" charset="0"/>
                <a:cs typeface="Arial" panose="020B0604020202020204" pitchFamily="34" charset="0"/>
              </a:defRPr>
            </a:lvl2pPr>
            <a:lvl3pPr>
              <a:defRPr sz="1400">
                <a:latin typeface="Arial" panose="020B0604020202020204" pitchFamily="34" charset="0"/>
                <a:cs typeface="Arial" panose="020B0604020202020204" pitchFamily="34" charset="0"/>
              </a:defRPr>
            </a:lvl3pPr>
            <a:lvl4pPr marL="1371600" indent="0">
              <a:buNone/>
              <a:defRPr sz="1400">
                <a:latin typeface="Arial" panose="020B0604020202020204" pitchFamily="34" charset="0"/>
                <a:cs typeface="Arial" panose="020B0604020202020204" pitchFamily="34" charset="0"/>
              </a:defRPr>
            </a:lvl4pPr>
            <a:lvl5pPr>
              <a:defRPr sz="1400">
                <a:latin typeface="Arial" panose="020B0604020202020204" pitchFamily="34" charset="0"/>
                <a:cs typeface="Arial" panose="020B0604020202020204" pitchFamily="34" charset="0"/>
              </a:defRPr>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p:txBody>
      </p:sp>
      <p:sp>
        <p:nvSpPr>
          <p:cNvPr id="2" name="Rectangle 1">
            <a:extLst>
              <a:ext uri="{FF2B5EF4-FFF2-40B4-BE49-F238E27FC236}">
                <a16:creationId xmlns:a16="http://schemas.microsoft.com/office/drawing/2014/main" id="{CB53449E-C170-ACDC-D793-3C2AE3268E96}"/>
              </a:ext>
            </a:extLst>
          </p:cNvPr>
          <p:cNvSpPr/>
          <p:nvPr/>
        </p:nvSpPr>
        <p:spPr>
          <a:xfrm>
            <a:off x="0" y="0"/>
            <a:ext cx="12192000"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Placeholder 1">
            <a:extLst>
              <a:ext uri="{FF2B5EF4-FFF2-40B4-BE49-F238E27FC236}">
                <a16:creationId xmlns:a16="http://schemas.microsoft.com/office/drawing/2014/main" id="{C249B9CF-24B8-75BF-62A9-E78DC0DB29AF}"/>
              </a:ext>
            </a:extLst>
          </p:cNvPr>
          <p:cNvSpPr>
            <a:spLocks noGrp="1"/>
          </p:cNvSpPr>
          <p:nvPr>
            <p:ph type="title" hasCustomPrompt="1"/>
          </p:nvPr>
        </p:nvSpPr>
        <p:spPr>
          <a:xfrm>
            <a:off x="274320" y="137160"/>
            <a:ext cx="11640312" cy="640080"/>
          </a:xfrm>
          <a:prstGeom prst="rect">
            <a:avLst/>
          </a:prstGeom>
        </p:spPr>
        <p:txBody>
          <a:bodyPr vert="horz" lIns="91440" tIns="45720" rIns="91440" bIns="45720" rtlCol="0" anchor="b">
            <a:normAutofit/>
          </a:bodyPr>
          <a:lstStyle>
            <a:lvl1pPr>
              <a:defRPr>
                <a:solidFill>
                  <a:schemeClr val="bg1"/>
                </a:solidFill>
              </a:defRPr>
            </a:lvl1pPr>
          </a:lstStyle>
          <a:p>
            <a:r>
              <a:rPr lang="en-US"/>
              <a:t>Title of Slide Goes Here</a:t>
            </a:r>
          </a:p>
        </p:txBody>
      </p:sp>
      <p:sp>
        <p:nvSpPr>
          <p:cNvPr id="5" name="Footer Placeholder 7">
            <a:extLst>
              <a:ext uri="{FF2B5EF4-FFF2-40B4-BE49-F238E27FC236}">
                <a16:creationId xmlns:a16="http://schemas.microsoft.com/office/drawing/2014/main" id="{E9084F53-677D-9149-A17F-DA1EE2344582}"/>
              </a:ext>
            </a:extLst>
          </p:cNvPr>
          <p:cNvSpPr>
            <a:spLocks noGrp="1"/>
          </p:cNvSpPr>
          <p:nvPr>
            <p:ph type="ftr" sz="quarter" idx="3"/>
          </p:nvPr>
        </p:nvSpPr>
        <p:spPr>
          <a:xfrm>
            <a:off x="640080" y="6441021"/>
            <a:ext cx="10698480" cy="228600"/>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3" name="Rectangle 2">
            <a:extLst>
              <a:ext uri="{FF2B5EF4-FFF2-40B4-BE49-F238E27FC236}">
                <a16:creationId xmlns:a16="http://schemas.microsoft.com/office/drawing/2014/main" id="{2EE65A21-B3AA-9096-6266-FA80B6A90299}"/>
              </a:ext>
            </a:extLst>
          </p:cNvPr>
          <p:cNvSpPr/>
          <p:nvPr/>
        </p:nvSpPr>
        <p:spPr>
          <a:xfrm>
            <a:off x="0" y="0"/>
            <a:ext cx="12192000"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6247713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cSld name="2_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9624E-E16F-7F56-7260-63E6F550A37D}"/>
              </a:ext>
            </a:extLst>
          </p:cNvPr>
          <p:cNvSpPr>
            <a:spLocks noGrp="1"/>
          </p:cNvSpPr>
          <p:nvPr>
            <p:ph type="title"/>
          </p:nvPr>
        </p:nvSpPr>
        <p:spPr>
          <a:xfrm>
            <a:off x="274320" y="137160"/>
            <a:ext cx="11640312" cy="640080"/>
          </a:xfrm>
        </p:spPr>
        <p:txBody>
          <a:bodyPr/>
          <a:lstStyle/>
          <a:p>
            <a:r>
              <a:rPr lang="en-US"/>
              <a:t>Click to edit Master title style</a:t>
            </a:r>
          </a:p>
        </p:txBody>
      </p:sp>
      <p:sp>
        <p:nvSpPr>
          <p:cNvPr id="3" name="Footer Placeholder 2">
            <a:extLst>
              <a:ext uri="{FF2B5EF4-FFF2-40B4-BE49-F238E27FC236}">
                <a16:creationId xmlns:a16="http://schemas.microsoft.com/office/drawing/2014/main" id="{CB1FD567-65E0-7A16-E8D1-C6C0D591F71C}"/>
              </a:ext>
            </a:extLst>
          </p:cNvPr>
          <p:cNvSpPr>
            <a:spLocks noGrp="1"/>
          </p:cNvSpPr>
          <p:nvPr>
            <p:ph type="ftr" sz="quarter" idx="10"/>
          </p:nvPr>
        </p:nvSpPr>
        <p:spPr>
          <a:xfrm>
            <a:off x="3081529" y="6356350"/>
            <a:ext cx="6400800" cy="365125"/>
          </a:xfrm>
          <a:prstGeom prst="rect">
            <a:avLst/>
          </a:prstGeom>
        </p:spPr>
        <p:txBody>
          <a:bodyPr/>
          <a:lstStyle/>
          <a:p>
            <a:endParaRPr lang="en-US"/>
          </a:p>
        </p:txBody>
      </p:sp>
      <p:sp>
        <p:nvSpPr>
          <p:cNvPr id="6" name="Content Placeholder 3">
            <a:extLst>
              <a:ext uri="{FF2B5EF4-FFF2-40B4-BE49-F238E27FC236}">
                <a16:creationId xmlns:a16="http://schemas.microsoft.com/office/drawing/2014/main" id="{CEDF9494-C796-DE2A-D547-136666DE093C}"/>
              </a:ext>
            </a:extLst>
          </p:cNvPr>
          <p:cNvSpPr>
            <a:spLocks noGrp="1"/>
          </p:cNvSpPr>
          <p:nvPr>
            <p:ph sz="half" idx="2"/>
          </p:nvPr>
        </p:nvSpPr>
        <p:spPr>
          <a:xfrm>
            <a:off x="640077" y="1463040"/>
            <a:ext cx="5303520" cy="4572000"/>
          </a:xfrm>
          <a:noFill/>
        </p:spPr>
        <p:txBody>
          <a:bodyPr/>
          <a:lstStyle>
            <a:lvl1pPr>
              <a:defRPr sz="2000">
                <a:latin typeface="Arial" panose="020B0604020202020204" pitchFamily="34" charset="0"/>
                <a:cs typeface="Arial" panose="020B0604020202020204" pitchFamily="34" charset="0"/>
              </a:defRPr>
            </a:lvl1pPr>
            <a:lvl2pPr>
              <a:defRPr sz="1800">
                <a:latin typeface="Arial" panose="020B0604020202020204" pitchFamily="34" charset="0"/>
                <a:cs typeface="Arial" panose="020B0604020202020204" pitchFamily="34" charset="0"/>
              </a:defRPr>
            </a:lvl2pPr>
            <a:lvl3pPr>
              <a:defRPr sz="16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200">
                <a:latin typeface="Arial" panose="020B0604020202020204" pitchFamily="34" charset="0"/>
                <a:cs typeface="Arial" panose="020B0604020202020204" pitchFamily="34" charset="0"/>
              </a:defRPr>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a:extLst>
              <a:ext uri="{FF2B5EF4-FFF2-40B4-BE49-F238E27FC236}">
                <a16:creationId xmlns:a16="http://schemas.microsoft.com/office/drawing/2014/main" id="{999161BA-FFDC-6D2F-ECA0-656F1E401EF9}"/>
              </a:ext>
            </a:extLst>
          </p:cNvPr>
          <p:cNvSpPr>
            <a:spLocks noGrp="1"/>
          </p:cNvSpPr>
          <p:nvPr>
            <p:ph sz="half" idx="14"/>
          </p:nvPr>
        </p:nvSpPr>
        <p:spPr>
          <a:xfrm>
            <a:off x="6242492" y="1463040"/>
            <a:ext cx="5303520" cy="4572000"/>
          </a:xfrm>
          <a:noFill/>
        </p:spPr>
        <p:txBody>
          <a:bodyPr/>
          <a:lstStyle>
            <a:lvl1pPr>
              <a:defRPr sz="2000">
                <a:latin typeface="Arial" panose="020B0604020202020204" pitchFamily="34" charset="0"/>
                <a:cs typeface="Arial" panose="020B0604020202020204" pitchFamily="34" charset="0"/>
              </a:defRPr>
            </a:lvl1pPr>
            <a:lvl2pPr>
              <a:defRPr sz="1800">
                <a:latin typeface="Arial" panose="020B0604020202020204" pitchFamily="34" charset="0"/>
                <a:cs typeface="Arial" panose="020B0604020202020204" pitchFamily="34" charset="0"/>
              </a:defRPr>
            </a:lvl2pPr>
            <a:lvl3pPr>
              <a:defRPr sz="16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200">
                <a:latin typeface="Arial" panose="020B0604020202020204" pitchFamily="34" charset="0"/>
                <a:cs typeface="Arial" panose="020B0604020202020204" pitchFamily="34" charset="0"/>
              </a:defRPr>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8018223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5022E3D-7003-E946-C699-02D68975BB5C}"/>
              </a:ext>
            </a:extLst>
          </p:cNvPr>
          <p:cNvSpPr>
            <a:spLocks noGrp="1"/>
          </p:cNvSpPr>
          <p:nvPr>
            <p:ph type="dt" sz="half" idx="10"/>
          </p:nvPr>
        </p:nvSpPr>
        <p:spPr/>
        <p:txBody>
          <a:bodyPr/>
          <a:lstStyle>
            <a:lvl1pPr>
              <a:defRPr/>
            </a:lvl1pPr>
          </a:lstStyle>
          <a:p>
            <a:pPr>
              <a:defRPr/>
            </a:pPr>
            <a:fld id="{A8DEBDD7-08F6-44CA-AAD1-A6BCF100934B}" type="datetimeFigureOut">
              <a:rPr lang="en-US"/>
              <a:pPr>
                <a:defRPr/>
              </a:pPr>
              <a:t>7/23/2026</a:t>
            </a:fld>
            <a:endParaRPr lang="en-US" dirty="0"/>
          </a:p>
        </p:txBody>
      </p:sp>
      <p:sp>
        <p:nvSpPr>
          <p:cNvPr id="5" name="Footer Placeholder 4">
            <a:extLst>
              <a:ext uri="{FF2B5EF4-FFF2-40B4-BE49-F238E27FC236}">
                <a16:creationId xmlns:a16="http://schemas.microsoft.com/office/drawing/2014/main" id="{DF528330-1583-5FE5-A9D9-BC8984AF2EA2}"/>
              </a:ext>
            </a:extLst>
          </p:cNvPr>
          <p:cNvSpPr>
            <a:spLocks noGrp="1"/>
          </p:cNvSpPr>
          <p:nvPr>
            <p:ph type="ftr" sz="quarter" idx="11"/>
          </p:nvPr>
        </p:nvSpPr>
        <p:spPr/>
        <p:txBody>
          <a:bodyPr/>
          <a:lstStyle>
            <a:lvl1pPr>
              <a:defRPr/>
            </a:lvl1pPr>
          </a:lstStyle>
          <a:p>
            <a:pPr>
              <a:defRPr/>
            </a:pPr>
            <a:endParaRPr lang="en-US" dirty="0"/>
          </a:p>
        </p:txBody>
      </p:sp>
      <p:sp>
        <p:nvSpPr>
          <p:cNvPr id="6" name="Slide Number Placeholder 5">
            <a:extLst>
              <a:ext uri="{FF2B5EF4-FFF2-40B4-BE49-F238E27FC236}">
                <a16:creationId xmlns:a16="http://schemas.microsoft.com/office/drawing/2014/main" id="{3D772B02-AEA4-9B4F-CF71-D073A7AD2B8E}"/>
              </a:ext>
            </a:extLst>
          </p:cNvPr>
          <p:cNvSpPr>
            <a:spLocks noGrp="1"/>
          </p:cNvSpPr>
          <p:nvPr>
            <p:ph type="sldNum" sz="quarter" idx="12"/>
          </p:nvPr>
        </p:nvSpPr>
        <p:spPr/>
        <p:txBody>
          <a:bodyPr/>
          <a:lstStyle>
            <a:lvl1pPr>
              <a:defRPr/>
            </a:lvl1pPr>
          </a:lstStyle>
          <a:p>
            <a:pPr>
              <a:defRPr/>
            </a:pPr>
            <a:fld id="{8F36393B-76CB-4E54-BBFE-88C14BFDD925}" type="slidenum">
              <a:rPr lang="en-US"/>
              <a:pPr>
                <a:defRPr/>
              </a:pPr>
              <a:t>‹#›</a:t>
            </a:fld>
            <a:endParaRPr lang="en-US" dirty="0"/>
          </a:p>
        </p:txBody>
      </p:sp>
    </p:spTree>
    <p:extLst>
      <p:ext uri="{BB962C8B-B14F-4D97-AF65-F5344CB8AC3E}">
        <p14:creationId xmlns:p14="http://schemas.microsoft.com/office/powerpoint/2010/main" val="72879110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78615C4-6A07-9B7F-05CF-11F94B250148}"/>
              </a:ext>
            </a:extLst>
          </p:cNvPr>
          <p:cNvSpPr>
            <a:spLocks noGrp="1"/>
          </p:cNvSpPr>
          <p:nvPr>
            <p:ph type="dt" sz="half" idx="10"/>
          </p:nvPr>
        </p:nvSpPr>
        <p:spPr/>
        <p:txBody>
          <a:bodyPr/>
          <a:lstStyle>
            <a:lvl1pPr>
              <a:defRPr/>
            </a:lvl1pPr>
          </a:lstStyle>
          <a:p>
            <a:pPr>
              <a:defRPr/>
            </a:pPr>
            <a:fld id="{C808DD43-A39C-44F4-98C3-DDDB7CBF6A19}" type="datetimeFigureOut">
              <a:rPr lang="en-US"/>
              <a:pPr>
                <a:defRPr/>
              </a:pPr>
              <a:t>7/23/2026</a:t>
            </a:fld>
            <a:endParaRPr lang="en-US" dirty="0"/>
          </a:p>
        </p:txBody>
      </p:sp>
      <p:sp>
        <p:nvSpPr>
          <p:cNvPr id="5" name="Footer Placeholder 4">
            <a:extLst>
              <a:ext uri="{FF2B5EF4-FFF2-40B4-BE49-F238E27FC236}">
                <a16:creationId xmlns:a16="http://schemas.microsoft.com/office/drawing/2014/main" id="{3F89FAF7-DE2C-D8BA-4C6F-E2F412C1C153}"/>
              </a:ext>
            </a:extLst>
          </p:cNvPr>
          <p:cNvSpPr>
            <a:spLocks noGrp="1"/>
          </p:cNvSpPr>
          <p:nvPr>
            <p:ph type="ftr" sz="quarter" idx="11"/>
          </p:nvPr>
        </p:nvSpPr>
        <p:spPr/>
        <p:txBody>
          <a:bodyPr/>
          <a:lstStyle>
            <a:lvl1pPr>
              <a:defRPr/>
            </a:lvl1pPr>
          </a:lstStyle>
          <a:p>
            <a:pPr>
              <a:defRPr/>
            </a:pPr>
            <a:endParaRPr lang="en-US" dirty="0"/>
          </a:p>
        </p:txBody>
      </p:sp>
      <p:sp>
        <p:nvSpPr>
          <p:cNvPr id="6" name="Slide Number Placeholder 5">
            <a:extLst>
              <a:ext uri="{FF2B5EF4-FFF2-40B4-BE49-F238E27FC236}">
                <a16:creationId xmlns:a16="http://schemas.microsoft.com/office/drawing/2014/main" id="{3B1A68A6-E12B-2CF8-ED9D-21B2ECC81192}"/>
              </a:ext>
            </a:extLst>
          </p:cNvPr>
          <p:cNvSpPr>
            <a:spLocks noGrp="1"/>
          </p:cNvSpPr>
          <p:nvPr>
            <p:ph type="sldNum" sz="quarter" idx="12"/>
          </p:nvPr>
        </p:nvSpPr>
        <p:spPr/>
        <p:txBody>
          <a:bodyPr/>
          <a:lstStyle>
            <a:lvl1pPr>
              <a:defRPr/>
            </a:lvl1pPr>
          </a:lstStyle>
          <a:p>
            <a:pPr>
              <a:defRPr/>
            </a:pPr>
            <a:fld id="{498DEF35-9E1F-491A-9057-4C324478D04B}" type="slidenum">
              <a:rPr lang="en-US"/>
              <a:pPr>
                <a:defRPr/>
              </a:pPr>
              <a:t>‹#›</a:t>
            </a:fld>
            <a:endParaRPr lang="en-US" dirty="0"/>
          </a:p>
        </p:txBody>
      </p:sp>
    </p:spTree>
    <p:extLst>
      <p:ext uri="{BB962C8B-B14F-4D97-AF65-F5344CB8AC3E}">
        <p14:creationId xmlns:p14="http://schemas.microsoft.com/office/powerpoint/2010/main" val="34196991"/>
      </p:ext>
    </p:extLst>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4742CDD-A736-53B4-A18B-8DFD4779E57F}"/>
              </a:ext>
            </a:extLst>
          </p:cNvPr>
          <p:cNvSpPr>
            <a:spLocks noGrp="1"/>
          </p:cNvSpPr>
          <p:nvPr>
            <p:ph type="dt" sz="half" idx="10"/>
          </p:nvPr>
        </p:nvSpPr>
        <p:spPr/>
        <p:txBody>
          <a:bodyPr/>
          <a:lstStyle>
            <a:lvl1pPr>
              <a:defRPr/>
            </a:lvl1pPr>
          </a:lstStyle>
          <a:p>
            <a:pPr>
              <a:defRPr/>
            </a:pPr>
            <a:fld id="{76B30E11-845D-441E-BCEA-0863ECAED6FE}" type="datetimeFigureOut">
              <a:rPr lang="en-US"/>
              <a:pPr>
                <a:defRPr/>
              </a:pPr>
              <a:t>7/23/2026</a:t>
            </a:fld>
            <a:endParaRPr lang="en-US" dirty="0"/>
          </a:p>
        </p:txBody>
      </p:sp>
      <p:sp>
        <p:nvSpPr>
          <p:cNvPr id="5" name="Footer Placeholder 4">
            <a:extLst>
              <a:ext uri="{FF2B5EF4-FFF2-40B4-BE49-F238E27FC236}">
                <a16:creationId xmlns:a16="http://schemas.microsoft.com/office/drawing/2014/main" id="{30EF08AB-B7E8-01F0-924D-D5C7F415C9C5}"/>
              </a:ext>
            </a:extLst>
          </p:cNvPr>
          <p:cNvSpPr>
            <a:spLocks noGrp="1"/>
          </p:cNvSpPr>
          <p:nvPr>
            <p:ph type="ftr" sz="quarter" idx="11"/>
          </p:nvPr>
        </p:nvSpPr>
        <p:spPr/>
        <p:txBody>
          <a:bodyPr/>
          <a:lstStyle>
            <a:lvl1pPr>
              <a:defRPr/>
            </a:lvl1pPr>
          </a:lstStyle>
          <a:p>
            <a:pPr>
              <a:defRPr/>
            </a:pPr>
            <a:endParaRPr lang="en-US" dirty="0"/>
          </a:p>
        </p:txBody>
      </p:sp>
      <p:sp>
        <p:nvSpPr>
          <p:cNvPr id="6" name="Slide Number Placeholder 5">
            <a:extLst>
              <a:ext uri="{FF2B5EF4-FFF2-40B4-BE49-F238E27FC236}">
                <a16:creationId xmlns:a16="http://schemas.microsoft.com/office/drawing/2014/main" id="{E1FCA04A-649A-8286-30C5-48C7CB72EFCA}"/>
              </a:ext>
            </a:extLst>
          </p:cNvPr>
          <p:cNvSpPr>
            <a:spLocks noGrp="1"/>
          </p:cNvSpPr>
          <p:nvPr>
            <p:ph type="sldNum" sz="quarter" idx="12"/>
          </p:nvPr>
        </p:nvSpPr>
        <p:spPr/>
        <p:txBody>
          <a:bodyPr/>
          <a:lstStyle>
            <a:lvl1pPr>
              <a:defRPr/>
            </a:lvl1pPr>
          </a:lstStyle>
          <a:p>
            <a:pPr>
              <a:defRPr/>
            </a:pPr>
            <a:fld id="{02CD1B93-DABE-4CED-A84E-CE2328E0458B}" type="slidenum">
              <a:rPr lang="en-US"/>
              <a:pPr>
                <a:defRPr/>
              </a:pPr>
              <a:t>‹#›</a:t>
            </a:fld>
            <a:endParaRPr lang="en-US" dirty="0"/>
          </a:p>
        </p:txBody>
      </p:sp>
    </p:spTree>
    <p:extLst>
      <p:ext uri="{BB962C8B-B14F-4D97-AF65-F5344CB8AC3E}">
        <p14:creationId xmlns:p14="http://schemas.microsoft.com/office/powerpoint/2010/main" val="1430725344"/>
      </p:ext>
    </p:extLst>
  </p:cSld>
  <p:clrMapOvr>
    <a:masterClrMapping/>
  </p:clrMapOvr>
  <p:transition spd="slow">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B1686602-A830-4A14-8900-3362FF380FFF}"/>
              </a:ext>
            </a:extLst>
          </p:cNvPr>
          <p:cNvSpPr>
            <a:spLocks noGrp="1"/>
          </p:cNvSpPr>
          <p:nvPr>
            <p:ph type="dt" sz="half" idx="10"/>
          </p:nvPr>
        </p:nvSpPr>
        <p:spPr/>
        <p:txBody>
          <a:bodyPr/>
          <a:lstStyle>
            <a:lvl1pPr>
              <a:defRPr/>
            </a:lvl1pPr>
          </a:lstStyle>
          <a:p>
            <a:pPr>
              <a:defRPr/>
            </a:pPr>
            <a:fld id="{3DDBDA58-99E0-4B5B-99A7-24D62D76B453}" type="datetimeFigureOut">
              <a:rPr lang="en-US"/>
              <a:pPr>
                <a:defRPr/>
              </a:pPr>
              <a:t>7/23/2026</a:t>
            </a:fld>
            <a:endParaRPr lang="en-US" dirty="0"/>
          </a:p>
        </p:txBody>
      </p:sp>
      <p:sp>
        <p:nvSpPr>
          <p:cNvPr id="6" name="Footer Placeholder 4">
            <a:extLst>
              <a:ext uri="{FF2B5EF4-FFF2-40B4-BE49-F238E27FC236}">
                <a16:creationId xmlns:a16="http://schemas.microsoft.com/office/drawing/2014/main" id="{9FA5CF67-FCA3-C037-0186-F6D637D5D1FA}"/>
              </a:ext>
            </a:extLst>
          </p:cNvPr>
          <p:cNvSpPr>
            <a:spLocks noGrp="1"/>
          </p:cNvSpPr>
          <p:nvPr>
            <p:ph type="ftr" sz="quarter" idx="11"/>
          </p:nvPr>
        </p:nvSpPr>
        <p:spPr/>
        <p:txBody>
          <a:bodyPr/>
          <a:lstStyle>
            <a:lvl1pPr>
              <a:defRPr/>
            </a:lvl1pPr>
          </a:lstStyle>
          <a:p>
            <a:pPr>
              <a:defRPr/>
            </a:pPr>
            <a:endParaRPr lang="en-US" dirty="0"/>
          </a:p>
        </p:txBody>
      </p:sp>
      <p:sp>
        <p:nvSpPr>
          <p:cNvPr id="7" name="Slide Number Placeholder 5">
            <a:extLst>
              <a:ext uri="{FF2B5EF4-FFF2-40B4-BE49-F238E27FC236}">
                <a16:creationId xmlns:a16="http://schemas.microsoft.com/office/drawing/2014/main" id="{0EBEE6D7-08EB-6A90-A3E5-4DAAB4A7A348}"/>
              </a:ext>
            </a:extLst>
          </p:cNvPr>
          <p:cNvSpPr>
            <a:spLocks noGrp="1"/>
          </p:cNvSpPr>
          <p:nvPr>
            <p:ph type="sldNum" sz="quarter" idx="12"/>
          </p:nvPr>
        </p:nvSpPr>
        <p:spPr/>
        <p:txBody>
          <a:bodyPr/>
          <a:lstStyle>
            <a:lvl1pPr>
              <a:defRPr/>
            </a:lvl1pPr>
          </a:lstStyle>
          <a:p>
            <a:pPr>
              <a:defRPr/>
            </a:pPr>
            <a:fld id="{CB15FCA2-22A8-43D2-8619-80542C4EF7DC}" type="slidenum">
              <a:rPr lang="en-US"/>
              <a:pPr>
                <a:defRPr/>
              </a:pPr>
              <a:t>‹#›</a:t>
            </a:fld>
            <a:endParaRPr lang="en-US" dirty="0"/>
          </a:p>
        </p:txBody>
      </p:sp>
    </p:spTree>
    <p:extLst>
      <p:ext uri="{BB962C8B-B14F-4D97-AF65-F5344CB8AC3E}">
        <p14:creationId xmlns:p14="http://schemas.microsoft.com/office/powerpoint/2010/main" val="3910624292"/>
      </p:ext>
    </p:extLst>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9862878C-CAD9-F67D-E246-AD44D54D376C}"/>
              </a:ext>
            </a:extLst>
          </p:cNvPr>
          <p:cNvSpPr>
            <a:spLocks noGrp="1"/>
          </p:cNvSpPr>
          <p:nvPr>
            <p:ph type="dt" sz="half" idx="10"/>
          </p:nvPr>
        </p:nvSpPr>
        <p:spPr/>
        <p:txBody>
          <a:bodyPr/>
          <a:lstStyle>
            <a:lvl1pPr>
              <a:defRPr/>
            </a:lvl1pPr>
          </a:lstStyle>
          <a:p>
            <a:pPr>
              <a:defRPr/>
            </a:pPr>
            <a:fld id="{DC589C31-F181-4DE9-AA12-8CF849BA494A}" type="datetimeFigureOut">
              <a:rPr lang="en-US"/>
              <a:pPr>
                <a:defRPr/>
              </a:pPr>
              <a:t>7/23/2026</a:t>
            </a:fld>
            <a:endParaRPr lang="en-US" dirty="0"/>
          </a:p>
        </p:txBody>
      </p:sp>
      <p:sp>
        <p:nvSpPr>
          <p:cNvPr id="8" name="Footer Placeholder 4">
            <a:extLst>
              <a:ext uri="{FF2B5EF4-FFF2-40B4-BE49-F238E27FC236}">
                <a16:creationId xmlns:a16="http://schemas.microsoft.com/office/drawing/2014/main" id="{F8E0D2E1-91DA-EB4F-B02F-62D58DB3B36D}"/>
              </a:ext>
            </a:extLst>
          </p:cNvPr>
          <p:cNvSpPr>
            <a:spLocks noGrp="1"/>
          </p:cNvSpPr>
          <p:nvPr>
            <p:ph type="ftr" sz="quarter" idx="11"/>
          </p:nvPr>
        </p:nvSpPr>
        <p:spPr/>
        <p:txBody>
          <a:bodyPr/>
          <a:lstStyle>
            <a:lvl1pPr>
              <a:defRPr/>
            </a:lvl1pPr>
          </a:lstStyle>
          <a:p>
            <a:pPr>
              <a:defRPr/>
            </a:pPr>
            <a:endParaRPr lang="en-US" dirty="0"/>
          </a:p>
        </p:txBody>
      </p:sp>
      <p:sp>
        <p:nvSpPr>
          <p:cNvPr id="9" name="Slide Number Placeholder 5">
            <a:extLst>
              <a:ext uri="{FF2B5EF4-FFF2-40B4-BE49-F238E27FC236}">
                <a16:creationId xmlns:a16="http://schemas.microsoft.com/office/drawing/2014/main" id="{500BF6E6-1499-2110-8075-5BD904C72070}"/>
              </a:ext>
            </a:extLst>
          </p:cNvPr>
          <p:cNvSpPr>
            <a:spLocks noGrp="1"/>
          </p:cNvSpPr>
          <p:nvPr>
            <p:ph type="sldNum" sz="quarter" idx="12"/>
          </p:nvPr>
        </p:nvSpPr>
        <p:spPr/>
        <p:txBody>
          <a:bodyPr/>
          <a:lstStyle>
            <a:lvl1pPr>
              <a:defRPr/>
            </a:lvl1pPr>
          </a:lstStyle>
          <a:p>
            <a:pPr>
              <a:defRPr/>
            </a:pPr>
            <a:fld id="{D30A783D-99AC-4E9B-A0C7-965E4411E92A}" type="slidenum">
              <a:rPr lang="en-US"/>
              <a:pPr>
                <a:defRPr/>
              </a:pPr>
              <a:t>‹#›</a:t>
            </a:fld>
            <a:endParaRPr lang="en-US" dirty="0"/>
          </a:p>
        </p:txBody>
      </p:sp>
    </p:spTree>
    <p:extLst>
      <p:ext uri="{BB962C8B-B14F-4D97-AF65-F5344CB8AC3E}">
        <p14:creationId xmlns:p14="http://schemas.microsoft.com/office/powerpoint/2010/main" val="1724552054"/>
      </p:ext>
    </p:extLst>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79861014-FECC-FE54-EF70-774E69A364FF}"/>
              </a:ext>
            </a:extLst>
          </p:cNvPr>
          <p:cNvSpPr>
            <a:spLocks noGrp="1"/>
          </p:cNvSpPr>
          <p:nvPr>
            <p:ph type="dt" sz="half" idx="10"/>
          </p:nvPr>
        </p:nvSpPr>
        <p:spPr/>
        <p:txBody>
          <a:bodyPr/>
          <a:lstStyle>
            <a:lvl1pPr>
              <a:defRPr/>
            </a:lvl1pPr>
          </a:lstStyle>
          <a:p>
            <a:pPr>
              <a:defRPr/>
            </a:pPr>
            <a:fld id="{52F3B5BA-1119-4BD6-8D17-50E4A3D601AB}" type="datetimeFigureOut">
              <a:rPr lang="en-US"/>
              <a:pPr>
                <a:defRPr/>
              </a:pPr>
              <a:t>7/23/2026</a:t>
            </a:fld>
            <a:endParaRPr lang="en-US" dirty="0"/>
          </a:p>
        </p:txBody>
      </p:sp>
      <p:sp>
        <p:nvSpPr>
          <p:cNvPr id="4" name="Footer Placeholder 4">
            <a:extLst>
              <a:ext uri="{FF2B5EF4-FFF2-40B4-BE49-F238E27FC236}">
                <a16:creationId xmlns:a16="http://schemas.microsoft.com/office/drawing/2014/main" id="{DDBE091A-EA76-38C4-9AED-562BED9E24E7}"/>
              </a:ext>
            </a:extLst>
          </p:cNvPr>
          <p:cNvSpPr>
            <a:spLocks noGrp="1"/>
          </p:cNvSpPr>
          <p:nvPr>
            <p:ph type="ftr" sz="quarter" idx="11"/>
          </p:nvPr>
        </p:nvSpPr>
        <p:spPr/>
        <p:txBody>
          <a:bodyPr/>
          <a:lstStyle>
            <a:lvl1pPr>
              <a:defRPr/>
            </a:lvl1pPr>
          </a:lstStyle>
          <a:p>
            <a:pPr>
              <a:defRPr/>
            </a:pPr>
            <a:endParaRPr lang="en-US" dirty="0"/>
          </a:p>
        </p:txBody>
      </p:sp>
      <p:sp>
        <p:nvSpPr>
          <p:cNvPr id="5" name="Slide Number Placeholder 5">
            <a:extLst>
              <a:ext uri="{FF2B5EF4-FFF2-40B4-BE49-F238E27FC236}">
                <a16:creationId xmlns:a16="http://schemas.microsoft.com/office/drawing/2014/main" id="{CC1B94DB-61DC-84DA-C6A4-07497F887385}"/>
              </a:ext>
            </a:extLst>
          </p:cNvPr>
          <p:cNvSpPr>
            <a:spLocks noGrp="1"/>
          </p:cNvSpPr>
          <p:nvPr>
            <p:ph type="sldNum" sz="quarter" idx="12"/>
          </p:nvPr>
        </p:nvSpPr>
        <p:spPr/>
        <p:txBody>
          <a:bodyPr/>
          <a:lstStyle>
            <a:lvl1pPr>
              <a:defRPr/>
            </a:lvl1pPr>
          </a:lstStyle>
          <a:p>
            <a:pPr>
              <a:defRPr/>
            </a:pPr>
            <a:fld id="{E570DD06-668B-47BD-A098-66A7C740919D}" type="slidenum">
              <a:rPr lang="en-US"/>
              <a:pPr>
                <a:defRPr/>
              </a:pPr>
              <a:t>‹#›</a:t>
            </a:fld>
            <a:endParaRPr lang="en-US" dirty="0"/>
          </a:p>
        </p:txBody>
      </p:sp>
    </p:spTree>
    <p:extLst>
      <p:ext uri="{BB962C8B-B14F-4D97-AF65-F5344CB8AC3E}">
        <p14:creationId xmlns:p14="http://schemas.microsoft.com/office/powerpoint/2010/main" val="2291210644"/>
      </p:ext>
    </p:extLst>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CDB6ECA0-1F05-671B-1165-F2B513320ACA}"/>
              </a:ext>
            </a:extLst>
          </p:cNvPr>
          <p:cNvSpPr>
            <a:spLocks noGrp="1"/>
          </p:cNvSpPr>
          <p:nvPr>
            <p:ph type="dt" sz="half" idx="10"/>
          </p:nvPr>
        </p:nvSpPr>
        <p:spPr/>
        <p:txBody>
          <a:bodyPr/>
          <a:lstStyle>
            <a:lvl1pPr>
              <a:defRPr/>
            </a:lvl1pPr>
          </a:lstStyle>
          <a:p>
            <a:pPr>
              <a:defRPr/>
            </a:pPr>
            <a:fld id="{2F0CD910-64BF-4486-9EDE-E8D9FA953146}" type="datetimeFigureOut">
              <a:rPr lang="en-US"/>
              <a:pPr>
                <a:defRPr/>
              </a:pPr>
              <a:t>7/23/2026</a:t>
            </a:fld>
            <a:endParaRPr lang="en-US" dirty="0"/>
          </a:p>
        </p:txBody>
      </p:sp>
      <p:sp>
        <p:nvSpPr>
          <p:cNvPr id="3" name="Footer Placeholder 4">
            <a:extLst>
              <a:ext uri="{FF2B5EF4-FFF2-40B4-BE49-F238E27FC236}">
                <a16:creationId xmlns:a16="http://schemas.microsoft.com/office/drawing/2014/main" id="{F0FD5086-4AFD-5803-8B4A-A429CDA3C212}"/>
              </a:ext>
            </a:extLst>
          </p:cNvPr>
          <p:cNvSpPr>
            <a:spLocks noGrp="1"/>
          </p:cNvSpPr>
          <p:nvPr>
            <p:ph type="ftr" sz="quarter" idx="11"/>
          </p:nvPr>
        </p:nvSpPr>
        <p:spPr/>
        <p:txBody>
          <a:bodyPr/>
          <a:lstStyle>
            <a:lvl1pPr>
              <a:defRPr/>
            </a:lvl1pPr>
          </a:lstStyle>
          <a:p>
            <a:pPr>
              <a:defRPr/>
            </a:pPr>
            <a:endParaRPr lang="en-US" dirty="0"/>
          </a:p>
        </p:txBody>
      </p:sp>
      <p:sp>
        <p:nvSpPr>
          <p:cNvPr id="4" name="Slide Number Placeholder 5">
            <a:extLst>
              <a:ext uri="{FF2B5EF4-FFF2-40B4-BE49-F238E27FC236}">
                <a16:creationId xmlns:a16="http://schemas.microsoft.com/office/drawing/2014/main" id="{3CD78687-C76F-07CB-4530-6F3C0E079C2B}"/>
              </a:ext>
            </a:extLst>
          </p:cNvPr>
          <p:cNvSpPr>
            <a:spLocks noGrp="1"/>
          </p:cNvSpPr>
          <p:nvPr>
            <p:ph type="sldNum" sz="quarter" idx="12"/>
          </p:nvPr>
        </p:nvSpPr>
        <p:spPr/>
        <p:txBody>
          <a:bodyPr/>
          <a:lstStyle>
            <a:lvl1pPr>
              <a:defRPr/>
            </a:lvl1pPr>
          </a:lstStyle>
          <a:p>
            <a:pPr>
              <a:defRPr/>
            </a:pPr>
            <a:fld id="{C07ECD05-B06D-4BF3-9035-911874D1DDF1}" type="slidenum">
              <a:rPr lang="en-US"/>
              <a:pPr>
                <a:defRPr/>
              </a:pPr>
              <a:t>‹#›</a:t>
            </a:fld>
            <a:endParaRPr lang="en-US" dirty="0"/>
          </a:p>
        </p:txBody>
      </p:sp>
    </p:spTree>
    <p:extLst>
      <p:ext uri="{BB962C8B-B14F-4D97-AF65-F5344CB8AC3E}">
        <p14:creationId xmlns:p14="http://schemas.microsoft.com/office/powerpoint/2010/main" val="2979407218"/>
      </p:ext>
    </p:extLst>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C0D7491B-4E11-C263-3418-E72894CE7F69}"/>
              </a:ext>
            </a:extLst>
          </p:cNvPr>
          <p:cNvSpPr>
            <a:spLocks noGrp="1"/>
          </p:cNvSpPr>
          <p:nvPr>
            <p:ph type="dt" sz="half" idx="10"/>
          </p:nvPr>
        </p:nvSpPr>
        <p:spPr/>
        <p:txBody>
          <a:bodyPr/>
          <a:lstStyle>
            <a:lvl1pPr>
              <a:defRPr/>
            </a:lvl1pPr>
          </a:lstStyle>
          <a:p>
            <a:pPr>
              <a:defRPr/>
            </a:pPr>
            <a:fld id="{8BF425C8-CF42-4136-B9C8-95AA609AF867}" type="datetimeFigureOut">
              <a:rPr lang="en-US"/>
              <a:pPr>
                <a:defRPr/>
              </a:pPr>
              <a:t>7/23/2026</a:t>
            </a:fld>
            <a:endParaRPr lang="en-US" dirty="0"/>
          </a:p>
        </p:txBody>
      </p:sp>
      <p:sp>
        <p:nvSpPr>
          <p:cNvPr id="6" name="Footer Placeholder 4">
            <a:extLst>
              <a:ext uri="{FF2B5EF4-FFF2-40B4-BE49-F238E27FC236}">
                <a16:creationId xmlns:a16="http://schemas.microsoft.com/office/drawing/2014/main" id="{F0635C14-BC2E-2CCA-D4F5-86D67ECB4F0A}"/>
              </a:ext>
            </a:extLst>
          </p:cNvPr>
          <p:cNvSpPr>
            <a:spLocks noGrp="1"/>
          </p:cNvSpPr>
          <p:nvPr>
            <p:ph type="ftr" sz="quarter" idx="11"/>
          </p:nvPr>
        </p:nvSpPr>
        <p:spPr/>
        <p:txBody>
          <a:bodyPr/>
          <a:lstStyle>
            <a:lvl1pPr>
              <a:defRPr/>
            </a:lvl1pPr>
          </a:lstStyle>
          <a:p>
            <a:pPr>
              <a:defRPr/>
            </a:pPr>
            <a:endParaRPr lang="en-US" dirty="0"/>
          </a:p>
        </p:txBody>
      </p:sp>
      <p:sp>
        <p:nvSpPr>
          <p:cNvPr id="7" name="Slide Number Placeholder 5">
            <a:extLst>
              <a:ext uri="{FF2B5EF4-FFF2-40B4-BE49-F238E27FC236}">
                <a16:creationId xmlns:a16="http://schemas.microsoft.com/office/drawing/2014/main" id="{8E9E3D47-1583-592F-4354-B0BC4E514FF4}"/>
              </a:ext>
            </a:extLst>
          </p:cNvPr>
          <p:cNvSpPr>
            <a:spLocks noGrp="1"/>
          </p:cNvSpPr>
          <p:nvPr>
            <p:ph type="sldNum" sz="quarter" idx="12"/>
          </p:nvPr>
        </p:nvSpPr>
        <p:spPr/>
        <p:txBody>
          <a:bodyPr/>
          <a:lstStyle>
            <a:lvl1pPr>
              <a:defRPr/>
            </a:lvl1pPr>
          </a:lstStyle>
          <a:p>
            <a:pPr>
              <a:defRPr/>
            </a:pPr>
            <a:fld id="{7B80BAD7-80DE-48D5-8A47-2F5ED78B0B9E}" type="slidenum">
              <a:rPr lang="en-US"/>
              <a:pPr>
                <a:defRPr/>
              </a:pPr>
              <a:t>‹#›</a:t>
            </a:fld>
            <a:endParaRPr lang="en-US" dirty="0"/>
          </a:p>
        </p:txBody>
      </p:sp>
    </p:spTree>
    <p:extLst>
      <p:ext uri="{BB962C8B-B14F-4D97-AF65-F5344CB8AC3E}">
        <p14:creationId xmlns:p14="http://schemas.microsoft.com/office/powerpoint/2010/main" val="4188809471"/>
      </p:ext>
    </p:extLst>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2CF4AF52-12D2-DA18-E4B5-F10BBA345807}"/>
              </a:ext>
            </a:extLst>
          </p:cNvPr>
          <p:cNvSpPr>
            <a:spLocks noGrp="1"/>
          </p:cNvSpPr>
          <p:nvPr>
            <p:ph type="dt" sz="half" idx="10"/>
          </p:nvPr>
        </p:nvSpPr>
        <p:spPr/>
        <p:txBody>
          <a:bodyPr/>
          <a:lstStyle>
            <a:lvl1pPr>
              <a:defRPr/>
            </a:lvl1pPr>
          </a:lstStyle>
          <a:p>
            <a:pPr>
              <a:defRPr/>
            </a:pPr>
            <a:fld id="{A144ABD2-E062-4C36-8E16-CEAE700AA75B}" type="datetimeFigureOut">
              <a:rPr lang="en-US"/>
              <a:pPr>
                <a:defRPr/>
              </a:pPr>
              <a:t>7/23/2026</a:t>
            </a:fld>
            <a:endParaRPr lang="en-US" dirty="0"/>
          </a:p>
        </p:txBody>
      </p:sp>
      <p:sp>
        <p:nvSpPr>
          <p:cNvPr id="6" name="Footer Placeholder 4">
            <a:extLst>
              <a:ext uri="{FF2B5EF4-FFF2-40B4-BE49-F238E27FC236}">
                <a16:creationId xmlns:a16="http://schemas.microsoft.com/office/drawing/2014/main" id="{EBB02FF2-9D6A-7513-5FFC-D33B4FD3B867}"/>
              </a:ext>
            </a:extLst>
          </p:cNvPr>
          <p:cNvSpPr>
            <a:spLocks noGrp="1"/>
          </p:cNvSpPr>
          <p:nvPr>
            <p:ph type="ftr" sz="quarter" idx="11"/>
          </p:nvPr>
        </p:nvSpPr>
        <p:spPr/>
        <p:txBody>
          <a:bodyPr/>
          <a:lstStyle>
            <a:lvl1pPr>
              <a:defRPr/>
            </a:lvl1pPr>
          </a:lstStyle>
          <a:p>
            <a:pPr>
              <a:defRPr/>
            </a:pPr>
            <a:endParaRPr lang="en-US" dirty="0"/>
          </a:p>
        </p:txBody>
      </p:sp>
      <p:sp>
        <p:nvSpPr>
          <p:cNvPr id="7" name="Slide Number Placeholder 5">
            <a:extLst>
              <a:ext uri="{FF2B5EF4-FFF2-40B4-BE49-F238E27FC236}">
                <a16:creationId xmlns:a16="http://schemas.microsoft.com/office/drawing/2014/main" id="{646C53D7-BE79-9442-17E9-A73856E6D921}"/>
              </a:ext>
            </a:extLst>
          </p:cNvPr>
          <p:cNvSpPr>
            <a:spLocks noGrp="1"/>
          </p:cNvSpPr>
          <p:nvPr>
            <p:ph type="sldNum" sz="quarter" idx="12"/>
          </p:nvPr>
        </p:nvSpPr>
        <p:spPr/>
        <p:txBody>
          <a:bodyPr/>
          <a:lstStyle>
            <a:lvl1pPr>
              <a:defRPr/>
            </a:lvl1pPr>
          </a:lstStyle>
          <a:p>
            <a:pPr>
              <a:defRPr/>
            </a:pPr>
            <a:fld id="{244B01D8-5A87-49C2-AD95-F0760DC0D8B9}" type="slidenum">
              <a:rPr lang="en-US"/>
              <a:pPr>
                <a:defRPr/>
              </a:pPr>
              <a:t>‹#›</a:t>
            </a:fld>
            <a:endParaRPr lang="en-US" dirty="0"/>
          </a:p>
        </p:txBody>
      </p:sp>
    </p:spTree>
    <p:extLst>
      <p:ext uri="{BB962C8B-B14F-4D97-AF65-F5344CB8AC3E}">
        <p14:creationId xmlns:p14="http://schemas.microsoft.com/office/powerpoint/2010/main" val="203068841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81FE9B4-9CA7-C593-757C-35C3F895C22E}"/>
              </a:ext>
            </a:extLst>
          </p:cNvPr>
          <p:cNvSpPr>
            <a:spLocks noGrp="1"/>
          </p:cNvSpPr>
          <p:nvPr>
            <p:ph type="dt" sz="half" idx="10"/>
          </p:nvPr>
        </p:nvSpPr>
        <p:spPr/>
        <p:txBody>
          <a:bodyPr/>
          <a:lstStyle>
            <a:lvl1pPr>
              <a:defRPr/>
            </a:lvl1pPr>
          </a:lstStyle>
          <a:p>
            <a:pPr>
              <a:defRPr/>
            </a:pPr>
            <a:fld id="{6CB81536-F906-4FA3-95B7-6162DBC0B2EA}" type="datetimeFigureOut">
              <a:rPr lang="en-US"/>
              <a:pPr>
                <a:defRPr/>
              </a:pPr>
              <a:t>7/23/2026</a:t>
            </a:fld>
            <a:endParaRPr lang="en-US" dirty="0"/>
          </a:p>
        </p:txBody>
      </p:sp>
      <p:sp>
        <p:nvSpPr>
          <p:cNvPr id="5" name="Footer Placeholder 4">
            <a:extLst>
              <a:ext uri="{FF2B5EF4-FFF2-40B4-BE49-F238E27FC236}">
                <a16:creationId xmlns:a16="http://schemas.microsoft.com/office/drawing/2014/main" id="{30598B6B-48B2-1BFA-655C-9098CFE1D1B0}"/>
              </a:ext>
            </a:extLst>
          </p:cNvPr>
          <p:cNvSpPr>
            <a:spLocks noGrp="1"/>
          </p:cNvSpPr>
          <p:nvPr>
            <p:ph type="ftr" sz="quarter" idx="11"/>
          </p:nvPr>
        </p:nvSpPr>
        <p:spPr/>
        <p:txBody>
          <a:bodyPr/>
          <a:lstStyle>
            <a:lvl1pPr>
              <a:defRPr/>
            </a:lvl1pPr>
          </a:lstStyle>
          <a:p>
            <a:pPr>
              <a:defRPr/>
            </a:pPr>
            <a:endParaRPr lang="en-US" dirty="0"/>
          </a:p>
        </p:txBody>
      </p:sp>
      <p:sp>
        <p:nvSpPr>
          <p:cNvPr id="6" name="Slide Number Placeholder 5">
            <a:extLst>
              <a:ext uri="{FF2B5EF4-FFF2-40B4-BE49-F238E27FC236}">
                <a16:creationId xmlns:a16="http://schemas.microsoft.com/office/drawing/2014/main" id="{7316C429-C567-637A-AEB8-8609B2F0E2BE}"/>
              </a:ext>
            </a:extLst>
          </p:cNvPr>
          <p:cNvSpPr>
            <a:spLocks noGrp="1"/>
          </p:cNvSpPr>
          <p:nvPr>
            <p:ph type="sldNum" sz="quarter" idx="12"/>
          </p:nvPr>
        </p:nvSpPr>
        <p:spPr/>
        <p:txBody>
          <a:bodyPr/>
          <a:lstStyle>
            <a:lvl1pPr>
              <a:defRPr/>
            </a:lvl1pPr>
          </a:lstStyle>
          <a:p>
            <a:pPr>
              <a:defRPr/>
            </a:pPr>
            <a:fld id="{DF21E231-86DF-4AF1-AF85-70BA824BB591}" type="slidenum">
              <a:rPr lang="en-US"/>
              <a:pPr>
                <a:defRPr/>
              </a:pPr>
              <a:t>‹#›</a:t>
            </a:fld>
            <a:endParaRPr lang="en-US" dirty="0"/>
          </a:p>
        </p:txBody>
      </p:sp>
    </p:spTree>
    <p:extLst>
      <p:ext uri="{BB962C8B-B14F-4D97-AF65-F5344CB8AC3E}">
        <p14:creationId xmlns:p14="http://schemas.microsoft.com/office/powerpoint/2010/main" val="267779586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71E70C-BD43-D44D-27F5-85CFE479E4FF}"/>
              </a:ext>
            </a:extLst>
          </p:cNvPr>
          <p:cNvSpPr>
            <a:spLocks noGrp="1"/>
          </p:cNvSpPr>
          <p:nvPr>
            <p:ph type="dt" sz="half" idx="10"/>
          </p:nvPr>
        </p:nvSpPr>
        <p:spPr/>
        <p:txBody>
          <a:bodyPr/>
          <a:lstStyle>
            <a:lvl1pPr>
              <a:defRPr/>
            </a:lvl1pPr>
          </a:lstStyle>
          <a:p>
            <a:pPr>
              <a:defRPr/>
            </a:pPr>
            <a:fld id="{C3A81019-8BD6-4D17-BC3A-9C0F6E4B1763}" type="datetimeFigureOut">
              <a:rPr lang="en-US"/>
              <a:pPr>
                <a:defRPr/>
              </a:pPr>
              <a:t>7/23/2026</a:t>
            </a:fld>
            <a:endParaRPr lang="en-US" dirty="0"/>
          </a:p>
        </p:txBody>
      </p:sp>
      <p:sp>
        <p:nvSpPr>
          <p:cNvPr id="5" name="Footer Placeholder 4">
            <a:extLst>
              <a:ext uri="{FF2B5EF4-FFF2-40B4-BE49-F238E27FC236}">
                <a16:creationId xmlns:a16="http://schemas.microsoft.com/office/drawing/2014/main" id="{F10B9CFB-5722-B3E1-4F93-786DD65FE36B}"/>
              </a:ext>
            </a:extLst>
          </p:cNvPr>
          <p:cNvSpPr>
            <a:spLocks noGrp="1"/>
          </p:cNvSpPr>
          <p:nvPr>
            <p:ph type="ftr" sz="quarter" idx="11"/>
          </p:nvPr>
        </p:nvSpPr>
        <p:spPr/>
        <p:txBody>
          <a:bodyPr/>
          <a:lstStyle>
            <a:lvl1pPr>
              <a:defRPr/>
            </a:lvl1pPr>
          </a:lstStyle>
          <a:p>
            <a:pPr>
              <a:defRPr/>
            </a:pPr>
            <a:endParaRPr lang="en-US" dirty="0"/>
          </a:p>
        </p:txBody>
      </p:sp>
      <p:sp>
        <p:nvSpPr>
          <p:cNvPr id="6" name="Slide Number Placeholder 5">
            <a:extLst>
              <a:ext uri="{FF2B5EF4-FFF2-40B4-BE49-F238E27FC236}">
                <a16:creationId xmlns:a16="http://schemas.microsoft.com/office/drawing/2014/main" id="{4BDA4437-AEDA-FCF8-603D-F980656D75AD}"/>
              </a:ext>
            </a:extLst>
          </p:cNvPr>
          <p:cNvSpPr>
            <a:spLocks noGrp="1"/>
          </p:cNvSpPr>
          <p:nvPr>
            <p:ph type="sldNum" sz="quarter" idx="12"/>
          </p:nvPr>
        </p:nvSpPr>
        <p:spPr/>
        <p:txBody>
          <a:bodyPr/>
          <a:lstStyle>
            <a:lvl1pPr>
              <a:defRPr/>
            </a:lvl1pPr>
          </a:lstStyle>
          <a:p>
            <a:pPr>
              <a:defRPr/>
            </a:pPr>
            <a:fld id="{D8495441-DF25-457C-9DF2-805BDB3EF591}" type="slidenum">
              <a:rPr lang="en-US"/>
              <a:pPr>
                <a:defRPr/>
              </a:pPr>
              <a:t>‹#›</a:t>
            </a:fld>
            <a:endParaRPr lang="en-US" dirty="0"/>
          </a:p>
        </p:txBody>
      </p:sp>
    </p:spTree>
    <p:extLst>
      <p:ext uri="{BB962C8B-B14F-4D97-AF65-F5344CB8AC3E}">
        <p14:creationId xmlns:p14="http://schemas.microsoft.com/office/powerpoint/2010/main" val="37873851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9624E-E16F-7F56-7260-63E6F550A37D}"/>
              </a:ext>
            </a:extLst>
          </p:cNvPr>
          <p:cNvSpPr>
            <a:spLocks noGrp="1"/>
          </p:cNvSpPr>
          <p:nvPr>
            <p:ph type="title"/>
          </p:nvPr>
        </p:nvSpPr>
        <p:spPr>
          <a:xfrm>
            <a:off x="274320" y="137160"/>
            <a:ext cx="11640312" cy="640080"/>
          </a:xfrm>
        </p:spPr>
        <p:txBody>
          <a:bodyPr/>
          <a:lstStyle>
            <a:lvl1pPr>
              <a:defRPr lang="en-US" sz="3200" b="1" kern="1200" dirty="0">
                <a:solidFill>
                  <a:srgbClr val="C00000"/>
                </a:solidFill>
                <a:latin typeface="Arial" panose="020B0604020202020204" pitchFamily="34" charset="0"/>
                <a:ea typeface="+mj-ea"/>
                <a:cs typeface="Arial" panose="020B0604020202020204" pitchFamily="34" charset="0"/>
              </a:defRPr>
            </a:lvl1pPr>
          </a:lstStyle>
          <a:p>
            <a:r>
              <a:rPr lang="en-US" dirty="0"/>
              <a:t>Click to edit Master title style</a:t>
            </a:r>
          </a:p>
        </p:txBody>
      </p:sp>
      <p:sp>
        <p:nvSpPr>
          <p:cNvPr id="3" name="Footer Placeholder 2">
            <a:extLst>
              <a:ext uri="{FF2B5EF4-FFF2-40B4-BE49-F238E27FC236}">
                <a16:creationId xmlns:a16="http://schemas.microsoft.com/office/drawing/2014/main" id="{CB1FD567-65E0-7A16-E8D1-C6C0D591F71C}"/>
              </a:ext>
            </a:extLst>
          </p:cNvPr>
          <p:cNvSpPr>
            <a:spLocks noGrp="1"/>
          </p:cNvSpPr>
          <p:nvPr>
            <p:ph type="ftr" sz="quarter" idx="10"/>
          </p:nvPr>
        </p:nvSpPr>
        <p:spPr>
          <a:xfrm>
            <a:off x="3081529" y="6356350"/>
            <a:ext cx="6400800" cy="365125"/>
          </a:xfrm>
          <a:prstGeom prst="rect">
            <a:avLst/>
          </a:prstGeom>
        </p:spPr>
        <p:txBody>
          <a:bodyPr/>
          <a:lstStyle/>
          <a:p>
            <a:endParaRPr lang="en-US" dirty="0"/>
          </a:p>
        </p:txBody>
      </p:sp>
      <p:sp>
        <p:nvSpPr>
          <p:cNvPr id="6" name="Content Placeholder 3">
            <a:extLst>
              <a:ext uri="{FF2B5EF4-FFF2-40B4-BE49-F238E27FC236}">
                <a16:creationId xmlns:a16="http://schemas.microsoft.com/office/drawing/2014/main" id="{CEDF9494-C796-DE2A-D547-136666DE093C}"/>
              </a:ext>
            </a:extLst>
          </p:cNvPr>
          <p:cNvSpPr>
            <a:spLocks noGrp="1"/>
          </p:cNvSpPr>
          <p:nvPr>
            <p:ph sz="half" idx="2"/>
          </p:nvPr>
        </p:nvSpPr>
        <p:spPr>
          <a:xfrm>
            <a:off x="640077" y="1463040"/>
            <a:ext cx="5303520" cy="4572000"/>
          </a:xfrm>
          <a:noFill/>
        </p:spPr>
        <p:txBody>
          <a:bodyPr/>
          <a:lstStyle>
            <a:lvl1pPr>
              <a:defRPr sz="2000">
                <a:latin typeface="Arial" panose="020B0604020202020204" pitchFamily="34" charset="0"/>
                <a:cs typeface="Arial" panose="020B0604020202020204" pitchFamily="34" charset="0"/>
              </a:defRPr>
            </a:lvl1pPr>
            <a:lvl2pPr>
              <a:defRPr sz="1800">
                <a:latin typeface="Arial" panose="020B0604020202020204" pitchFamily="34" charset="0"/>
                <a:cs typeface="Arial" panose="020B0604020202020204" pitchFamily="34" charset="0"/>
              </a:defRPr>
            </a:lvl2pPr>
            <a:lvl3pPr>
              <a:defRPr sz="16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200">
                <a:latin typeface="Arial" panose="020B0604020202020204" pitchFamily="34" charset="0"/>
                <a:cs typeface="Arial" panose="020B0604020202020204" pitchFamily="34" charset="0"/>
              </a:defRPr>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a:extLst>
              <a:ext uri="{FF2B5EF4-FFF2-40B4-BE49-F238E27FC236}">
                <a16:creationId xmlns:a16="http://schemas.microsoft.com/office/drawing/2014/main" id="{999161BA-FFDC-6D2F-ECA0-656F1E401EF9}"/>
              </a:ext>
            </a:extLst>
          </p:cNvPr>
          <p:cNvSpPr>
            <a:spLocks noGrp="1"/>
          </p:cNvSpPr>
          <p:nvPr>
            <p:ph sz="half" idx="14"/>
          </p:nvPr>
        </p:nvSpPr>
        <p:spPr>
          <a:xfrm>
            <a:off x="6242492" y="1463040"/>
            <a:ext cx="5303520" cy="4572000"/>
          </a:xfrm>
          <a:noFill/>
        </p:spPr>
        <p:txBody>
          <a:bodyPr/>
          <a:lstStyle>
            <a:lvl1pPr>
              <a:defRPr sz="2000">
                <a:latin typeface="Arial" panose="020B0604020202020204" pitchFamily="34" charset="0"/>
                <a:cs typeface="Arial" panose="020B0604020202020204" pitchFamily="34" charset="0"/>
              </a:defRPr>
            </a:lvl1pPr>
            <a:lvl2pPr>
              <a:defRPr sz="1800">
                <a:latin typeface="Arial" panose="020B0604020202020204" pitchFamily="34" charset="0"/>
                <a:cs typeface="Arial" panose="020B0604020202020204" pitchFamily="34" charset="0"/>
              </a:defRPr>
            </a:lvl2pPr>
            <a:lvl3pPr>
              <a:defRPr sz="16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200">
                <a:latin typeface="Arial" panose="020B0604020202020204" pitchFamily="34" charset="0"/>
                <a:cs typeface="Arial" panose="020B0604020202020204" pitchFamily="34" charset="0"/>
              </a:defRPr>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6507307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1019E-BCC7-45A3-905E-6501A61216C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A6A8331-AEC2-48E1-AB0B-63827F5C2A4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F051954-BBF1-4965-855E-B23C62DCA29E}"/>
              </a:ext>
            </a:extLst>
          </p:cNvPr>
          <p:cNvSpPr>
            <a:spLocks noGrp="1"/>
          </p:cNvSpPr>
          <p:nvPr>
            <p:ph type="dt" sz="half" idx="10"/>
          </p:nvPr>
        </p:nvSpPr>
        <p:spPr/>
        <p:txBody>
          <a:bodyPr/>
          <a:lstStyle/>
          <a:p>
            <a:fld id="{93CFED46-8C38-47E4-9939-4CC1B6FE3464}" type="datetimeFigureOut">
              <a:rPr lang="en-US" smtClean="0"/>
              <a:t>7/23/2026</a:t>
            </a:fld>
            <a:endParaRPr lang="en-US"/>
          </a:p>
        </p:txBody>
      </p:sp>
      <p:sp>
        <p:nvSpPr>
          <p:cNvPr id="5" name="Footer Placeholder 4">
            <a:extLst>
              <a:ext uri="{FF2B5EF4-FFF2-40B4-BE49-F238E27FC236}">
                <a16:creationId xmlns:a16="http://schemas.microsoft.com/office/drawing/2014/main" id="{64D9EFB8-658B-41C3-8EA1-F76CF195D3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564920-BD78-49A4-8B3A-4F8CC8E15D0D}"/>
              </a:ext>
            </a:extLst>
          </p:cNvPr>
          <p:cNvSpPr>
            <a:spLocks noGrp="1"/>
          </p:cNvSpPr>
          <p:nvPr>
            <p:ph type="sldNum" sz="quarter" idx="12"/>
          </p:nvPr>
        </p:nvSpPr>
        <p:spPr/>
        <p:txBody>
          <a:bodyPr/>
          <a:lstStyle/>
          <a:p>
            <a:fld id="{FAA4ABFD-6AA6-46CA-A0B2-57B709B28EC4}" type="slidenum">
              <a:rPr lang="en-US" smtClean="0"/>
              <a:t>‹#›</a:t>
            </a:fld>
            <a:endParaRPr lang="en-US"/>
          </a:p>
        </p:txBody>
      </p:sp>
    </p:spTree>
    <p:extLst>
      <p:ext uri="{BB962C8B-B14F-4D97-AF65-F5344CB8AC3E}">
        <p14:creationId xmlns:p14="http://schemas.microsoft.com/office/powerpoint/2010/main" val="331123087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D4E70-8D00-466D-91C0-EF4904B18B3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6312C15-246E-49BB-99FE-2EF562DB79F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AD7DBC-F293-482B-A8FA-6DCA5428FD84}"/>
              </a:ext>
            </a:extLst>
          </p:cNvPr>
          <p:cNvSpPr>
            <a:spLocks noGrp="1"/>
          </p:cNvSpPr>
          <p:nvPr>
            <p:ph type="dt" sz="half" idx="10"/>
          </p:nvPr>
        </p:nvSpPr>
        <p:spPr/>
        <p:txBody>
          <a:bodyPr/>
          <a:lstStyle/>
          <a:p>
            <a:fld id="{B3937E4D-39C9-48EB-9867-090292E0D0FE}" type="datetimeFigureOut">
              <a:rPr lang="en-US" smtClean="0">
                <a:solidFill>
                  <a:prstClr val="black">
                    <a:tint val="75000"/>
                  </a:prstClr>
                </a:solidFill>
              </a:rPr>
              <a:pPr/>
              <a:t>7/23/2026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40418E4F-6F9E-4162-A2A1-F088CBA00FA5}"/>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7B50DC1A-EE67-4CCD-849A-C1F1E13ECE06}"/>
              </a:ext>
            </a:extLst>
          </p:cNvPr>
          <p:cNvSpPr>
            <a:spLocks noGrp="1"/>
          </p:cNvSpPr>
          <p:nvPr>
            <p:ph type="sldNum" sz="quarter" idx="12"/>
          </p:nvPr>
        </p:nvSpPr>
        <p:spPr/>
        <p:txBody>
          <a:bodyPr/>
          <a:lstStyle/>
          <a:p>
            <a:fld id="{8B3DE552-B3A8-47A3-9A9B-2E2235D315F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350055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BA197-8CBC-4A7A-9C11-8A25CCDF2E0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BCF7311-8F10-40CC-90F2-F9F4DF1841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473B2CB-94C8-4061-845A-D4B2DD2F519A}"/>
              </a:ext>
            </a:extLst>
          </p:cNvPr>
          <p:cNvSpPr>
            <a:spLocks noGrp="1"/>
          </p:cNvSpPr>
          <p:nvPr>
            <p:ph type="dt" sz="half" idx="10"/>
          </p:nvPr>
        </p:nvSpPr>
        <p:spPr/>
        <p:txBody>
          <a:bodyPr/>
          <a:lstStyle/>
          <a:p>
            <a:fld id="{93CFED46-8C38-47E4-9939-4CC1B6FE3464}" type="datetimeFigureOut">
              <a:rPr lang="en-US" smtClean="0"/>
              <a:t>7/23/2026</a:t>
            </a:fld>
            <a:endParaRPr lang="en-US"/>
          </a:p>
        </p:txBody>
      </p:sp>
      <p:sp>
        <p:nvSpPr>
          <p:cNvPr id="5" name="Footer Placeholder 4">
            <a:extLst>
              <a:ext uri="{FF2B5EF4-FFF2-40B4-BE49-F238E27FC236}">
                <a16:creationId xmlns:a16="http://schemas.microsoft.com/office/drawing/2014/main" id="{261754A7-B10F-4F32-8927-0BC2CB1AE09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CD97B5-4B5A-4709-9195-AE0440F25F2E}"/>
              </a:ext>
            </a:extLst>
          </p:cNvPr>
          <p:cNvSpPr>
            <a:spLocks noGrp="1"/>
          </p:cNvSpPr>
          <p:nvPr>
            <p:ph type="sldNum" sz="quarter" idx="12"/>
          </p:nvPr>
        </p:nvSpPr>
        <p:spPr/>
        <p:txBody>
          <a:bodyPr/>
          <a:lstStyle/>
          <a:p>
            <a:fld id="{FAA4ABFD-6AA6-46CA-A0B2-57B709B28EC4}" type="slidenum">
              <a:rPr lang="en-US" smtClean="0"/>
              <a:t>‹#›</a:t>
            </a:fld>
            <a:endParaRPr lang="en-US"/>
          </a:p>
        </p:txBody>
      </p:sp>
    </p:spTree>
    <p:extLst>
      <p:ext uri="{BB962C8B-B14F-4D97-AF65-F5344CB8AC3E}">
        <p14:creationId xmlns:p14="http://schemas.microsoft.com/office/powerpoint/2010/main" val="388840102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66C25-3CCE-409F-8446-AB7BAAF2F64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543CD50-0A70-4404-A8B7-70BE04F5080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2D2B7BB-E188-4806-986C-8427630B564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3C4B794-A98D-4306-B308-B43F0270A6C7}"/>
              </a:ext>
            </a:extLst>
          </p:cNvPr>
          <p:cNvSpPr>
            <a:spLocks noGrp="1"/>
          </p:cNvSpPr>
          <p:nvPr>
            <p:ph type="dt" sz="half" idx="10"/>
          </p:nvPr>
        </p:nvSpPr>
        <p:spPr/>
        <p:txBody>
          <a:bodyPr/>
          <a:lstStyle/>
          <a:p>
            <a:fld id="{93CFED46-8C38-47E4-9939-4CC1B6FE3464}" type="datetimeFigureOut">
              <a:rPr lang="en-US" smtClean="0"/>
              <a:t>7/23/2026</a:t>
            </a:fld>
            <a:endParaRPr lang="en-US"/>
          </a:p>
        </p:txBody>
      </p:sp>
      <p:sp>
        <p:nvSpPr>
          <p:cNvPr id="6" name="Footer Placeholder 5">
            <a:extLst>
              <a:ext uri="{FF2B5EF4-FFF2-40B4-BE49-F238E27FC236}">
                <a16:creationId xmlns:a16="http://schemas.microsoft.com/office/drawing/2014/main" id="{01E6D86C-FA8C-4151-9010-635C13836B0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DD3E482-C694-466E-9298-85A69CBD6ED0}"/>
              </a:ext>
            </a:extLst>
          </p:cNvPr>
          <p:cNvSpPr>
            <a:spLocks noGrp="1"/>
          </p:cNvSpPr>
          <p:nvPr>
            <p:ph type="sldNum" sz="quarter" idx="12"/>
          </p:nvPr>
        </p:nvSpPr>
        <p:spPr/>
        <p:txBody>
          <a:bodyPr/>
          <a:lstStyle/>
          <a:p>
            <a:fld id="{FAA4ABFD-6AA6-46CA-A0B2-57B709B28EC4}" type="slidenum">
              <a:rPr lang="en-US" smtClean="0"/>
              <a:t>‹#›</a:t>
            </a:fld>
            <a:endParaRPr lang="en-US"/>
          </a:p>
        </p:txBody>
      </p:sp>
    </p:spTree>
    <p:extLst>
      <p:ext uri="{BB962C8B-B14F-4D97-AF65-F5344CB8AC3E}">
        <p14:creationId xmlns:p14="http://schemas.microsoft.com/office/powerpoint/2010/main" val="311173819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1D5BB7-A5B7-4D71-9206-1EF50CC1D4D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4AF3A03-3916-426C-851E-2A7028C89C3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9123F53-E166-4656-A5FF-D40CF8647F9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03F28AA-9C4C-4DE7-BEB0-CA850DEF857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D16E936-E7AA-466A-BC06-D5B992566A6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996ED3C-3174-4858-8A89-8F43E962EACE}"/>
              </a:ext>
            </a:extLst>
          </p:cNvPr>
          <p:cNvSpPr>
            <a:spLocks noGrp="1"/>
          </p:cNvSpPr>
          <p:nvPr>
            <p:ph type="dt" sz="half" idx="10"/>
          </p:nvPr>
        </p:nvSpPr>
        <p:spPr/>
        <p:txBody>
          <a:bodyPr/>
          <a:lstStyle/>
          <a:p>
            <a:fld id="{93CFED46-8C38-47E4-9939-4CC1B6FE3464}" type="datetimeFigureOut">
              <a:rPr lang="en-US" smtClean="0"/>
              <a:t>7/23/2026</a:t>
            </a:fld>
            <a:endParaRPr lang="en-US"/>
          </a:p>
        </p:txBody>
      </p:sp>
      <p:sp>
        <p:nvSpPr>
          <p:cNvPr id="8" name="Footer Placeholder 7">
            <a:extLst>
              <a:ext uri="{FF2B5EF4-FFF2-40B4-BE49-F238E27FC236}">
                <a16:creationId xmlns:a16="http://schemas.microsoft.com/office/drawing/2014/main" id="{42A68911-58BE-4FF5-9C76-26737128506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7558CF9-6967-417D-A984-F771661B2065}"/>
              </a:ext>
            </a:extLst>
          </p:cNvPr>
          <p:cNvSpPr>
            <a:spLocks noGrp="1"/>
          </p:cNvSpPr>
          <p:nvPr>
            <p:ph type="sldNum" sz="quarter" idx="12"/>
          </p:nvPr>
        </p:nvSpPr>
        <p:spPr/>
        <p:txBody>
          <a:bodyPr/>
          <a:lstStyle/>
          <a:p>
            <a:fld id="{FAA4ABFD-6AA6-46CA-A0B2-57B709B28EC4}" type="slidenum">
              <a:rPr lang="en-US" smtClean="0"/>
              <a:t>‹#›</a:t>
            </a:fld>
            <a:endParaRPr lang="en-US"/>
          </a:p>
        </p:txBody>
      </p:sp>
    </p:spTree>
    <p:extLst>
      <p:ext uri="{BB962C8B-B14F-4D97-AF65-F5344CB8AC3E}">
        <p14:creationId xmlns:p14="http://schemas.microsoft.com/office/powerpoint/2010/main" val="51619434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002A66-2F15-4767-BF2A-B03DE0D89F4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C5D5DEC-F05E-430D-9A81-F057D38E4FF6}"/>
              </a:ext>
            </a:extLst>
          </p:cNvPr>
          <p:cNvSpPr>
            <a:spLocks noGrp="1"/>
          </p:cNvSpPr>
          <p:nvPr>
            <p:ph type="dt" sz="half" idx="10"/>
          </p:nvPr>
        </p:nvSpPr>
        <p:spPr/>
        <p:txBody>
          <a:bodyPr/>
          <a:lstStyle/>
          <a:p>
            <a:fld id="{B3937E4D-39C9-48EB-9867-090292E0D0FE}" type="datetimeFigureOut">
              <a:rPr lang="en-US" smtClean="0">
                <a:solidFill>
                  <a:prstClr val="black">
                    <a:tint val="75000"/>
                  </a:prstClr>
                </a:solidFill>
              </a:rPr>
              <a:pPr/>
              <a:t>7/23/2026</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6FAB49CE-290A-46A7-A0EA-1C47B2F18603}"/>
              </a:ext>
            </a:extLst>
          </p:cNvPr>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1F603EF1-E396-4867-9C63-339BE2620092}"/>
              </a:ext>
            </a:extLst>
          </p:cNvPr>
          <p:cNvSpPr>
            <a:spLocks noGrp="1"/>
          </p:cNvSpPr>
          <p:nvPr>
            <p:ph type="sldNum" sz="quarter" idx="12"/>
          </p:nvPr>
        </p:nvSpPr>
        <p:spPr/>
        <p:txBody>
          <a:bodyPr/>
          <a:lstStyle/>
          <a:p>
            <a:fld id="{8B3DE552-B3A8-47A3-9A9B-2E2235D315F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113730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CC025A5-74A2-4F3B-89BC-E45A5A613B4F}"/>
              </a:ext>
            </a:extLst>
          </p:cNvPr>
          <p:cNvSpPr>
            <a:spLocks noGrp="1"/>
          </p:cNvSpPr>
          <p:nvPr>
            <p:ph type="dt" sz="half" idx="10"/>
          </p:nvPr>
        </p:nvSpPr>
        <p:spPr/>
        <p:txBody>
          <a:bodyPr/>
          <a:lstStyle/>
          <a:p>
            <a:fld id="{B3937E4D-39C9-48EB-9867-090292E0D0FE}" type="datetimeFigureOut">
              <a:rPr lang="en-US" smtClean="0">
                <a:solidFill>
                  <a:prstClr val="black">
                    <a:tint val="75000"/>
                  </a:prstClr>
                </a:solidFill>
              </a:rPr>
              <a:pPr/>
              <a:t>7/23/2026</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448EA749-4A30-4EF2-9FC6-8AD6A29FE308}"/>
              </a:ext>
            </a:extLst>
          </p:cNvPr>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9917FF53-D456-43E6-A1C8-D654EA5DED08}"/>
              </a:ext>
            </a:extLst>
          </p:cNvPr>
          <p:cNvSpPr>
            <a:spLocks noGrp="1"/>
          </p:cNvSpPr>
          <p:nvPr>
            <p:ph type="sldNum" sz="quarter" idx="12"/>
          </p:nvPr>
        </p:nvSpPr>
        <p:spPr/>
        <p:txBody>
          <a:bodyPr/>
          <a:lstStyle/>
          <a:p>
            <a:fld id="{8B3DE552-B3A8-47A3-9A9B-2E2235D315F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914219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D8009-79AF-49D3-B9CD-6BA02691B72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D185338-DC05-4465-A41F-C944E10F9D3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59D4AA7-AAD4-4A59-97B6-E0BDEEA46B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1125ED1-24F0-4EA0-A020-0EBFEC452996}"/>
              </a:ext>
            </a:extLst>
          </p:cNvPr>
          <p:cNvSpPr>
            <a:spLocks noGrp="1"/>
          </p:cNvSpPr>
          <p:nvPr>
            <p:ph type="dt" sz="half" idx="10"/>
          </p:nvPr>
        </p:nvSpPr>
        <p:spPr/>
        <p:txBody>
          <a:bodyPr/>
          <a:lstStyle/>
          <a:p>
            <a:fld id="{93CFED46-8C38-47E4-9939-4CC1B6FE3464}" type="datetimeFigureOut">
              <a:rPr lang="en-US" smtClean="0"/>
              <a:t>7/23/2026</a:t>
            </a:fld>
            <a:endParaRPr lang="en-US"/>
          </a:p>
        </p:txBody>
      </p:sp>
      <p:sp>
        <p:nvSpPr>
          <p:cNvPr id="6" name="Footer Placeholder 5">
            <a:extLst>
              <a:ext uri="{FF2B5EF4-FFF2-40B4-BE49-F238E27FC236}">
                <a16:creationId xmlns:a16="http://schemas.microsoft.com/office/drawing/2014/main" id="{B57448EF-1B00-45C7-A3FB-CBA3C91AA2A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A4279E-DF4B-4D49-853C-16C4882FE25C}"/>
              </a:ext>
            </a:extLst>
          </p:cNvPr>
          <p:cNvSpPr>
            <a:spLocks noGrp="1"/>
          </p:cNvSpPr>
          <p:nvPr>
            <p:ph type="sldNum" sz="quarter" idx="12"/>
          </p:nvPr>
        </p:nvSpPr>
        <p:spPr/>
        <p:txBody>
          <a:bodyPr/>
          <a:lstStyle/>
          <a:p>
            <a:fld id="{FAA4ABFD-6AA6-46CA-A0B2-57B709B28EC4}" type="slidenum">
              <a:rPr lang="en-US" smtClean="0"/>
              <a:t>‹#›</a:t>
            </a:fld>
            <a:endParaRPr lang="en-US"/>
          </a:p>
        </p:txBody>
      </p:sp>
    </p:spTree>
    <p:extLst>
      <p:ext uri="{BB962C8B-B14F-4D97-AF65-F5344CB8AC3E}">
        <p14:creationId xmlns:p14="http://schemas.microsoft.com/office/powerpoint/2010/main" val="413913593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E68F3-C759-4E5A-B06B-55E0FC4954F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CFEF46-D1DA-46EA-942D-427BB222649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DBB4AD8-46A3-4710-BE5E-BC8F7E1783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E60A5A2-4186-4E75-B1E0-76EDDFE72F85}"/>
              </a:ext>
            </a:extLst>
          </p:cNvPr>
          <p:cNvSpPr>
            <a:spLocks noGrp="1"/>
          </p:cNvSpPr>
          <p:nvPr>
            <p:ph type="dt" sz="half" idx="10"/>
          </p:nvPr>
        </p:nvSpPr>
        <p:spPr/>
        <p:txBody>
          <a:bodyPr/>
          <a:lstStyle/>
          <a:p>
            <a:fld id="{93CFED46-8C38-47E4-9939-4CC1B6FE3464}" type="datetimeFigureOut">
              <a:rPr lang="en-US" smtClean="0"/>
              <a:t>7/23/2026</a:t>
            </a:fld>
            <a:endParaRPr lang="en-US"/>
          </a:p>
        </p:txBody>
      </p:sp>
      <p:sp>
        <p:nvSpPr>
          <p:cNvPr id="6" name="Footer Placeholder 5">
            <a:extLst>
              <a:ext uri="{FF2B5EF4-FFF2-40B4-BE49-F238E27FC236}">
                <a16:creationId xmlns:a16="http://schemas.microsoft.com/office/drawing/2014/main" id="{8931FC22-72C8-442C-8804-22E1DB9FA99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3FAC240-C642-492A-A8CC-6110F0D4E054}"/>
              </a:ext>
            </a:extLst>
          </p:cNvPr>
          <p:cNvSpPr>
            <a:spLocks noGrp="1"/>
          </p:cNvSpPr>
          <p:nvPr>
            <p:ph type="sldNum" sz="quarter" idx="12"/>
          </p:nvPr>
        </p:nvSpPr>
        <p:spPr/>
        <p:txBody>
          <a:bodyPr/>
          <a:lstStyle/>
          <a:p>
            <a:fld id="{FAA4ABFD-6AA6-46CA-A0B2-57B709B28EC4}" type="slidenum">
              <a:rPr lang="en-US" smtClean="0"/>
              <a:t>‹#›</a:t>
            </a:fld>
            <a:endParaRPr lang="en-US"/>
          </a:p>
        </p:txBody>
      </p:sp>
    </p:spTree>
    <p:extLst>
      <p:ext uri="{BB962C8B-B14F-4D97-AF65-F5344CB8AC3E}">
        <p14:creationId xmlns:p14="http://schemas.microsoft.com/office/powerpoint/2010/main" val="140405933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559EA-975A-4673-8A76-D0E1632D13F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2CA07B2-39FF-4A89-B1FB-5E4411C620F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41C15AC-D92C-493D-A474-F12BB90E09CB}"/>
              </a:ext>
            </a:extLst>
          </p:cNvPr>
          <p:cNvSpPr>
            <a:spLocks noGrp="1"/>
          </p:cNvSpPr>
          <p:nvPr>
            <p:ph type="dt" sz="half" idx="10"/>
          </p:nvPr>
        </p:nvSpPr>
        <p:spPr/>
        <p:txBody>
          <a:bodyPr/>
          <a:lstStyle/>
          <a:p>
            <a:fld id="{93CFED46-8C38-47E4-9939-4CC1B6FE3464}" type="datetimeFigureOut">
              <a:rPr lang="en-US" smtClean="0"/>
              <a:t>7/23/2026</a:t>
            </a:fld>
            <a:endParaRPr lang="en-US"/>
          </a:p>
        </p:txBody>
      </p:sp>
      <p:sp>
        <p:nvSpPr>
          <p:cNvPr id="5" name="Footer Placeholder 4">
            <a:extLst>
              <a:ext uri="{FF2B5EF4-FFF2-40B4-BE49-F238E27FC236}">
                <a16:creationId xmlns:a16="http://schemas.microsoft.com/office/drawing/2014/main" id="{C1048E00-E9CA-467B-9AC4-01600C9BFF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A585E8-0FD6-4D68-B439-7BA6049B4A96}"/>
              </a:ext>
            </a:extLst>
          </p:cNvPr>
          <p:cNvSpPr>
            <a:spLocks noGrp="1"/>
          </p:cNvSpPr>
          <p:nvPr>
            <p:ph type="sldNum" sz="quarter" idx="12"/>
          </p:nvPr>
        </p:nvSpPr>
        <p:spPr/>
        <p:txBody>
          <a:bodyPr/>
          <a:lstStyle/>
          <a:p>
            <a:fld id="{FAA4ABFD-6AA6-46CA-A0B2-57B709B28EC4}" type="slidenum">
              <a:rPr lang="en-US" smtClean="0"/>
              <a:t>‹#›</a:t>
            </a:fld>
            <a:endParaRPr lang="en-US"/>
          </a:p>
        </p:txBody>
      </p:sp>
    </p:spTree>
    <p:extLst>
      <p:ext uri="{BB962C8B-B14F-4D97-AF65-F5344CB8AC3E}">
        <p14:creationId xmlns:p14="http://schemas.microsoft.com/office/powerpoint/2010/main" val="145092852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ECCA24F-AF8E-4486-BC9A-21C53594759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551ACC0-DF55-4878-864F-A4451617F4A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9A8542B-8BA2-45F3-A30E-07AA00F9AA3A}"/>
              </a:ext>
            </a:extLst>
          </p:cNvPr>
          <p:cNvSpPr>
            <a:spLocks noGrp="1"/>
          </p:cNvSpPr>
          <p:nvPr>
            <p:ph type="dt" sz="half" idx="10"/>
          </p:nvPr>
        </p:nvSpPr>
        <p:spPr/>
        <p:txBody>
          <a:bodyPr/>
          <a:lstStyle/>
          <a:p>
            <a:fld id="{93CFED46-8C38-47E4-9939-4CC1B6FE3464}" type="datetimeFigureOut">
              <a:rPr lang="en-US" smtClean="0"/>
              <a:t>7/23/2026</a:t>
            </a:fld>
            <a:endParaRPr lang="en-US"/>
          </a:p>
        </p:txBody>
      </p:sp>
      <p:sp>
        <p:nvSpPr>
          <p:cNvPr id="5" name="Footer Placeholder 4">
            <a:extLst>
              <a:ext uri="{FF2B5EF4-FFF2-40B4-BE49-F238E27FC236}">
                <a16:creationId xmlns:a16="http://schemas.microsoft.com/office/drawing/2014/main" id="{8702D786-2DCF-4B9F-BAE3-728FC0492C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C6459CA-36A4-45E9-9B85-409D2DBF0325}"/>
              </a:ext>
            </a:extLst>
          </p:cNvPr>
          <p:cNvSpPr>
            <a:spLocks noGrp="1"/>
          </p:cNvSpPr>
          <p:nvPr>
            <p:ph type="sldNum" sz="quarter" idx="12"/>
          </p:nvPr>
        </p:nvSpPr>
        <p:spPr/>
        <p:txBody>
          <a:bodyPr/>
          <a:lstStyle/>
          <a:p>
            <a:fld id="{FAA4ABFD-6AA6-46CA-A0B2-57B709B28EC4}" type="slidenum">
              <a:rPr lang="en-US" smtClean="0"/>
              <a:t>‹#›</a:t>
            </a:fld>
            <a:endParaRPr lang="en-US"/>
          </a:p>
        </p:txBody>
      </p:sp>
    </p:spTree>
    <p:extLst>
      <p:ext uri="{BB962C8B-B14F-4D97-AF65-F5344CB8AC3E}">
        <p14:creationId xmlns:p14="http://schemas.microsoft.com/office/powerpoint/2010/main" val="232514848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839142" y="365128"/>
            <a:ext cx="10515601" cy="132556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839142" y="1825628"/>
            <a:ext cx="10515601" cy="20986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142" y="4076703"/>
            <a:ext cx="10515601" cy="21002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0"/>
          </p:nvPr>
        </p:nvSpPr>
        <p:spPr>
          <a:xfrm>
            <a:off x="417689" y="6248400"/>
            <a:ext cx="11198579" cy="457200"/>
          </a:xfrm>
        </p:spPr>
        <p:txBody>
          <a:bodyPr/>
          <a:lstStyle>
            <a:lvl1pPr>
              <a:defRPr/>
            </a:lvl1pPr>
          </a:lstStyle>
          <a:p>
            <a:pPr>
              <a:defRPr/>
            </a:pPr>
            <a:r>
              <a:rPr lang="en-US" altLang="en-US"/>
              <a:t>©2015 Roberts-Gordon LLC 	This document is intended to assist licensed professionals in the exercise of their professional judgment.	www.robertsgordon.com</a:t>
            </a:r>
          </a:p>
        </p:txBody>
      </p:sp>
    </p:spTree>
    <p:extLst>
      <p:ext uri="{BB962C8B-B14F-4D97-AF65-F5344CB8AC3E}">
        <p14:creationId xmlns:p14="http://schemas.microsoft.com/office/powerpoint/2010/main" val="30557534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1_Three Content Righ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21031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56356"/>
            <a:ext cx="2743200" cy="365125"/>
          </a:xfrm>
          <a:prstGeom prst="rect">
            <a:avLst/>
          </a:prstGeom>
        </p:spPr>
        <p:txBody>
          <a:bodyPr/>
          <a:lstStyle/>
          <a:p>
            <a:fld id="{E17A3575-9C25-48D9-BB13-44222A7AF627}" type="datetimeFigureOut">
              <a:rPr lang="en-US" smtClean="0"/>
              <a:t>7/23/2026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86B465-B9A5-4665-B279-F566C096EED3}" type="slidenum">
              <a:rPr lang="en-US" smtClean="0"/>
              <a:t>‹#›</a:t>
            </a:fld>
            <a:endParaRPr lang="en-US"/>
          </a:p>
        </p:txBody>
      </p:sp>
      <p:sp>
        <p:nvSpPr>
          <p:cNvPr id="11" name="Content Placeholder 10"/>
          <p:cNvSpPr>
            <a:spLocks noGrp="1"/>
          </p:cNvSpPr>
          <p:nvPr>
            <p:ph sz="quarter" idx="13"/>
          </p:nvPr>
        </p:nvSpPr>
        <p:spPr>
          <a:xfrm>
            <a:off x="6172200" y="4063682"/>
            <a:ext cx="5181600" cy="210312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6829546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838200" y="1825625"/>
            <a:ext cx="10515600" cy="20708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6"/>
            <a:ext cx="2743200" cy="365125"/>
          </a:xfrm>
          <a:prstGeom prst="rect">
            <a:avLst/>
          </a:prstGeom>
        </p:spPr>
        <p:txBody>
          <a:bodyPr/>
          <a:lstStyle/>
          <a:p>
            <a:fld id="{E17A3575-9C25-48D9-BB13-44222A7AF627}" type="datetimeFigureOut">
              <a:rPr lang="en-US" smtClean="0"/>
              <a:t>7/23/2026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86B465-B9A5-4665-B279-F566C096EED3}" type="slidenum">
              <a:rPr lang="en-US" smtClean="0"/>
              <a:t>‹#›</a:t>
            </a:fld>
            <a:endParaRPr lang="en-US"/>
          </a:p>
        </p:txBody>
      </p:sp>
      <p:sp>
        <p:nvSpPr>
          <p:cNvPr id="7" name="Content Placeholder 2"/>
          <p:cNvSpPr>
            <a:spLocks noGrp="1"/>
          </p:cNvSpPr>
          <p:nvPr>
            <p:ph idx="13"/>
          </p:nvPr>
        </p:nvSpPr>
        <p:spPr>
          <a:xfrm>
            <a:off x="838200" y="4031434"/>
            <a:ext cx="10515600" cy="20708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3493506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9624E-E16F-7F56-7260-63E6F550A37D}"/>
              </a:ext>
            </a:extLst>
          </p:cNvPr>
          <p:cNvSpPr>
            <a:spLocks noGrp="1"/>
          </p:cNvSpPr>
          <p:nvPr>
            <p:ph type="title"/>
          </p:nvPr>
        </p:nvSpPr>
        <p:spPr>
          <a:xfrm>
            <a:off x="274320" y="137160"/>
            <a:ext cx="11640312" cy="640080"/>
          </a:xfrm>
        </p:spPr>
        <p:txBody>
          <a:bodyPr/>
          <a:lstStyle/>
          <a:p>
            <a:r>
              <a:rPr lang="en-US"/>
              <a:t>Click to edit Master title style</a:t>
            </a:r>
          </a:p>
        </p:txBody>
      </p:sp>
      <p:sp>
        <p:nvSpPr>
          <p:cNvPr id="3" name="Footer Placeholder 2">
            <a:extLst>
              <a:ext uri="{FF2B5EF4-FFF2-40B4-BE49-F238E27FC236}">
                <a16:creationId xmlns:a16="http://schemas.microsoft.com/office/drawing/2014/main" id="{CB1FD567-65E0-7A16-E8D1-C6C0D591F71C}"/>
              </a:ext>
            </a:extLst>
          </p:cNvPr>
          <p:cNvSpPr>
            <a:spLocks noGrp="1"/>
          </p:cNvSpPr>
          <p:nvPr>
            <p:ph type="ftr" sz="quarter" idx="10"/>
          </p:nvPr>
        </p:nvSpPr>
        <p:spPr>
          <a:xfrm>
            <a:off x="3081529" y="6356350"/>
            <a:ext cx="6400800" cy="365125"/>
          </a:xfrm>
          <a:prstGeom prst="rect">
            <a:avLst/>
          </a:prstGeom>
        </p:spPr>
        <p:txBody>
          <a:bodyPr/>
          <a:lstStyle/>
          <a:p>
            <a:endParaRPr lang="en-US"/>
          </a:p>
        </p:txBody>
      </p:sp>
      <p:sp>
        <p:nvSpPr>
          <p:cNvPr id="6" name="Content Placeholder 3">
            <a:extLst>
              <a:ext uri="{FF2B5EF4-FFF2-40B4-BE49-F238E27FC236}">
                <a16:creationId xmlns:a16="http://schemas.microsoft.com/office/drawing/2014/main" id="{CEDF9494-C796-DE2A-D547-136666DE093C}"/>
              </a:ext>
            </a:extLst>
          </p:cNvPr>
          <p:cNvSpPr>
            <a:spLocks noGrp="1"/>
          </p:cNvSpPr>
          <p:nvPr>
            <p:ph sz="half" idx="2"/>
          </p:nvPr>
        </p:nvSpPr>
        <p:spPr>
          <a:xfrm>
            <a:off x="640077" y="1463040"/>
            <a:ext cx="5303520" cy="4572000"/>
          </a:xfrm>
          <a:noFill/>
        </p:spPr>
        <p:txBody>
          <a:bodyPr/>
          <a:lstStyle>
            <a:lvl1pPr>
              <a:defRPr sz="2000">
                <a:latin typeface="Arial" panose="020B0604020202020204" pitchFamily="34" charset="0"/>
                <a:cs typeface="Arial" panose="020B0604020202020204" pitchFamily="34" charset="0"/>
              </a:defRPr>
            </a:lvl1pPr>
            <a:lvl2pPr>
              <a:defRPr sz="1800">
                <a:latin typeface="Arial" panose="020B0604020202020204" pitchFamily="34" charset="0"/>
                <a:cs typeface="Arial" panose="020B0604020202020204" pitchFamily="34" charset="0"/>
              </a:defRPr>
            </a:lvl2pPr>
            <a:lvl3pPr>
              <a:defRPr sz="16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200">
                <a:latin typeface="Arial" panose="020B0604020202020204" pitchFamily="34" charset="0"/>
                <a:cs typeface="Arial" panose="020B0604020202020204" pitchFamily="34" charset="0"/>
              </a:defRPr>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a:extLst>
              <a:ext uri="{FF2B5EF4-FFF2-40B4-BE49-F238E27FC236}">
                <a16:creationId xmlns:a16="http://schemas.microsoft.com/office/drawing/2014/main" id="{999161BA-FFDC-6D2F-ECA0-656F1E401EF9}"/>
              </a:ext>
            </a:extLst>
          </p:cNvPr>
          <p:cNvSpPr>
            <a:spLocks noGrp="1"/>
          </p:cNvSpPr>
          <p:nvPr>
            <p:ph sz="half" idx="14"/>
          </p:nvPr>
        </p:nvSpPr>
        <p:spPr>
          <a:xfrm>
            <a:off x="6242492" y="1463040"/>
            <a:ext cx="5303520" cy="4572000"/>
          </a:xfrm>
          <a:noFill/>
        </p:spPr>
        <p:txBody>
          <a:bodyPr/>
          <a:lstStyle>
            <a:lvl1pPr>
              <a:defRPr sz="2000">
                <a:latin typeface="Arial" panose="020B0604020202020204" pitchFamily="34" charset="0"/>
                <a:cs typeface="Arial" panose="020B0604020202020204" pitchFamily="34" charset="0"/>
              </a:defRPr>
            </a:lvl1pPr>
            <a:lvl2pPr>
              <a:defRPr sz="1800">
                <a:latin typeface="Arial" panose="020B0604020202020204" pitchFamily="34" charset="0"/>
                <a:cs typeface="Arial" panose="020B0604020202020204" pitchFamily="34" charset="0"/>
              </a:defRPr>
            </a:lvl2pPr>
            <a:lvl3pPr>
              <a:defRPr sz="16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200">
                <a:latin typeface="Arial" panose="020B0604020202020204" pitchFamily="34" charset="0"/>
                <a:cs typeface="Arial" panose="020B0604020202020204" pitchFamily="34" charset="0"/>
              </a:defRPr>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8580592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2941F-4395-4BC9-ABDF-7B30BB7B7DFB}"/>
              </a:ext>
            </a:extLst>
          </p:cNvPr>
          <p:cNvSpPr>
            <a:spLocks noGrp="1"/>
          </p:cNvSpPr>
          <p:nvPr>
            <p:ph type="ctrTitle"/>
          </p:nvPr>
        </p:nvSpPr>
        <p:spPr>
          <a:xfrm>
            <a:off x="1524000" y="1122363"/>
            <a:ext cx="9144000" cy="2387600"/>
          </a:xfrm>
        </p:spPr>
        <p:txBody>
          <a:bodyPr anchor="b">
            <a:normAutofit/>
          </a:bodyPr>
          <a:lstStyle>
            <a:lvl1pPr algn="ctr">
              <a:defRPr sz="4800"/>
            </a:lvl1pPr>
          </a:lstStyle>
          <a:p>
            <a:r>
              <a:rPr lang="en-US"/>
              <a:t>Click to edit Master title style</a:t>
            </a:r>
          </a:p>
        </p:txBody>
      </p:sp>
      <p:sp>
        <p:nvSpPr>
          <p:cNvPr id="3" name="Subtitle 2">
            <a:extLst>
              <a:ext uri="{FF2B5EF4-FFF2-40B4-BE49-F238E27FC236}">
                <a16:creationId xmlns:a16="http://schemas.microsoft.com/office/drawing/2014/main" id="{8C1AE724-7C37-4BEC-8110-71859B78C4B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860443526"/>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029A7-F220-4048-B1BE-51F2AE62C37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EA1FC15-8491-4A21-9BA8-77D1236172C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43564821"/>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10917-E92F-450A-9EC8-AB115868CED4}"/>
              </a:ext>
            </a:extLst>
          </p:cNvPr>
          <p:cNvSpPr>
            <a:spLocks noGrp="1"/>
          </p:cNvSpPr>
          <p:nvPr>
            <p:ph type="title"/>
          </p:nvPr>
        </p:nvSpPr>
        <p:spPr>
          <a:xfrm>
            <a:off x="831850" y="1709738"/>
            <a:ext cx="10515600" cy="2852737"/>
          </a:xfrm>
        </p:spPr>
        <p:txBody>
          <a:bodyPr anchor="b">
            <a:normAutofit/>
          </a:bodyPr>
          <a:lstStyle>
            <a:lvl1pPr>
              <a:defRPr sz="4800"/>
            </a:lvl1pPr>
          </a:lstStyle>
          <a:p>
            <a:r>
              <a:rPr lang="en-US"/>
              <a:t>Click to edit Master title style</a:t>
            </a:r>
          </a:p>
        </p:txBody>
      </p:sp>
      <p:sp>
        <p:nvSpPr>
          <p:cNvPr id="3" name="Text Placeholder 2">
            <a:extLst>
              <a:ext uri="{FF2B5EF4-FFF2-40B4-BE49-F238E27FC236}">
                <a16:creationId xmlns:a16="http://schemas.microsoft.com/office/drawing/2014/main" id="{AD378D31-5174-47EA-B2CC-AAC483AFFE8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81256846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94AC2-52E3-4956-AAF3-5B3D248403B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BB57845-0238-46D8-A0A4-5D7C90C56BB0}"/>
              </a:ext>
            </a:extLst>
          </p:cNvPr>
          <p:cNvSpPr>
            <a:spLocks noGrp="1"/>
          </p:cNvSpPr>
          <p:nvPr>
            <p:ph sz="half" idx="1"/>
          </p:nvPr>
        </p:nvSpPr>
        <p:spPr>
          <a:xfrm>
            <a:off x="838200" y="1330331"/>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A352194-7C22-4C8E-A515-504EFFE3CE56}"/>
              </a:ext>
            </a:extLst>
          </p:cNvPr>
          <p:cNvSpPr>
            <a:spLocks noGrp="1"/>
          </p:cNvSpPr>
          <p:nvPr>
            <p:ph sz="half" idx="2"/>
          </p:nvPr>
        </p:nvSpPr>
        <p:spPr>
          <a:xfrm>
            <a:off x="6172200" y="1330331"/>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2864667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32FDA1-676D-4C6E-A4B4-B0644FD99F74}"/>
              </a:ext>
            </a:extLst>
          </p:cNvPr>
          <p:cNvSpPr>
            <a:spLocks noGrp="1"/>
          </p:cNvSpPr>
          <p:nvPr>
            <p:ph type="title"/>
          </p:nvPr>
        </p:nvSpPr>
        <p:spPr>
          <a:xfrm>
            <a:off x="839788" y="365126"/>
            <a:ext cx="10515600" cy="823912"/>
          </a:xfrm>
        </p:spPr>
        <p:txBody>
          <a:bodyPr/>
          <a:lstStyle/>
          <a:p>
            <a:r>
              <a:rPr lang="en-US"/>
              <a:t>Click to edit Master title style</a:t>
            </a:r>
          </a:p>
        </p:txBody>
      </p:sp>
      <p:sp>
        <p:nvSpPr>
          <p:cNvPr id="3" name="Text Placeholder 2">
            <a:extLst>
              <a:ext uri="{FF2B5EF4-FFF2-40B4-BE49-F238E27FC236}">
                <a16:creationId xmlns:a16="http://schemas.microsoft.com/office/drawing/2014/main" id="{2EDF2D92-F7E2-4C70-A2F9-6C5621E16F82}"/>
              </a:ext>
            </a:extLst>
          </p:cNvPr>
          <p:cNvSpPr>
            <a:spLocks noGrp="1"/>
          </p:cNvSpPr>
          <p:nvPr>
            <p:ph type="body" idx="1"/>
          </p:nvPr>
        </p:nvSpPr>
        <p:spPr>
          <a:xfrm>
            <a:off x="839788" y="1189038"/>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7CDF2C7-2145-4DA2-B4C7-FFD0BB42D670}"/>
              </a:ext>
            </a:extLst>
          </p:cNvPr>
          <p:cNvSpPr>
            <a:spLocks noGrp="1"/>
          </p:cNvSpPr>
          <p:nvPr>
            <p:ph sz="half" idx="2"/>
          </p:nvPr>
        </p:nvSpPr>
        <p:spPr>
          <a:xfrm>
            <a:off x="839788" y="2012950"/>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246A624-EB02-4BBB-AB7E-E14E78BB7ABB}"/>
              </a:ext>
            </a:extLst>
          </p:cNvPr>
          <p:cNvSpPr>
            <a:spLocks noGrp="1"/>
          </p:cNvSpPr>
          <p:nvPr>
            <p:ph type="body" sz="quarter" idx="3"/>
          </p:nvPr>
        </p:nvSpPr>
        <p:spPr>
          <a:xfrm>
            <a:off x="6172200" y="1189038"/>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61ADC3D-BF54-4049-B765-7C48421B2330}"/>
              </a:ext>
            </a:extLst>
          </p:cNvPr>
          <p:cNvSpPr>
            <a:spLocks noGrp="1"/>
          </p:cNvSpPr>
          <p:nvPr>
            <p:ph sz="quarter" idx="4"/>
          </p:nvPr>
        </p:nvSpPr>
        <p:spPr>
          <a:xfrm>
            <a:off x="6172200" y="2012950"/>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40649291"/>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450CB-ED0A-4525-A308-0BEAE957FEF3}"/>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962158637"/>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365901512"/>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05AA9-7A87-491A-983E-038A970AC474}"/>
              </a:ext>
            </a:extLst>
          </p:cNvPr>
          <p:cNvSpPr>
            <a:spLocks noGrp="1"/>
          </p:cNvSpPr>
          <p:nvPr>
            <p:ph type="title"/>
          </p:nvPr>
        </p:nvSpPr>
        <p:spPr>
          <a:xfrm>
            <a:off x="839788" y="457200"/>
            <a:ext cx="3932237" cy="1600200"/>
          </a:xfrm>
        </p:spPr>
        <p:txBody>
          <a:bodyPr anchor="b">
            <a:normAutofit/>
          </a:bodyPr>
          <a:lstStyle>
            <a:lvl1pPr>
              <a:defRPr sz="2800"/>
            </a:lvl1pPr>
          </a:lstStyle>
          <a:p>
            <a:r>
              <a:rPr lang="en-US"/>
              <a:t>Click to edit Master title style</a:t>
            </a:r>
          </a:p>
        </p:txBody>
      </p:sp>
      <p:sp>
        <p:nvSpPr>
          <p:cNvPr id="3" name="Content Placeholder 2">
            <a:extLst>
              <a:ext uri="{FF2B5EF4-FFF2-40B4-BE49-F238E27FC236}">
                <a16:creationId xmlns:a16="http://schemas.microsoft.com/office/drawing/2014/main" id="{602BA41B-A26B-4568-85C2-162CBEE1B8CE}"/>
              </a:ext>
            </a:extLst>
          </p:cNvPr>
          <p:cNvSpPr>
            <a:spLocks noGrp="1"/>
          </p:cNvSpPr>
          <p:nvPr>
            <p:ph idx="1"/>
          </p:nvPr>
        </p:nvSpPr>
        <p:spPr>
          <a:xfrm>
            <a:off x="5183188" y="987425"/>
            <a:ext cx="6172200" cy="4873625"/>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388866D-0692-49A9-A879-759DD3CF237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982810606"/>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BD3329-CD5A-4FBD-9680-DABC3D56115C}"/>
              </a:ext>
            </a:extLst>
          </p:cNvPr>
          <p:cNvSpPr>
            <a:spLocks noGrp="1"/>
          </p:cNvSpPr>
          <p:nvPr>
            <p:ph type="title"/>
          </p:nvPr>
        </p:nvSpPr>
        <p:spPr>
          <a:xfrm>
            <a:off x="839788" y="457200"/>
            <a:ext cx="3932237" cy="1600200"/>
          </a:xfrm>
        </p:spPr>
        <p:txBody>
          <a:bodyPr anchor="b">
            <a:normAutofit/>
          </a:bodyPr>
          <a:lstStyle>
            <a:lvl1pPr>
              <a:defRPr sz="2800"/>
            </a:lvl1pPr>
          </a:lstStyle>
          <a:p>
            <a:r>
              <a:rPr lang="en-US"/>
              <a:t>Click to edit Master title style</a:t>
            </a:r>
          </a:p>
        </p:txBody>
      </p:sp>
      <p:sp>
        <p:nvSpPr>
          <p:cNvPr id="3" name="Picture Placeholder 2">
            <a:extLst>
              <a:ext uri="{FF2B5EF4-FFF2-40B4-BE49-F238E27FC236}">
                <a16:creationId xmlns:a16="http://schemas.microsoft.com/office/drawing/2014/main" id="{CC160D9C-1D15-466C-A08F-1E342E0BC958}"/>
              </a:ext>
            </a:extLst>
          </p:cNvPr>
          <p:cNvSpPr>
            <a:spLocks noGrp="1"/>
          </p:cNvSpPr>
          <p:nvPr>
            <p:ph type="pic" idx="1"/>
          </p:nvPr>
        </p:nvSpPr>
        <p:spPr>
          <a:xfrm>
            <a:off x="5183188" y="987425"/>
            <a:ext cx="6172200" cy="4873625"/>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D535E1A2-50F1-4E19-A8E3-624ED0B3A3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67308736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65581785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One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9624E-E16F-7F56-7260-63E6F550A37D}"/>
              </a:ext>
            </a:extLst>
          </p:cNvPr>
          <p:cNvSpPr>
            <a:spLocks noGrp="1"/>
          </p:cNvSpPr>
          <p:nvPr>
            <p:ph type="title"/>
          </p:nvPr>
        </p:nvSpPr>
        <p:spPr>
          <a:xfrm>
            <a:off x="274320" y="137160"/>
            <a:ext cx="11640312" cy="640080"/>
          </a:xfrm>
        </p:spPr>
        <p:txBody>
          <a:bodyPr/>
          <a:lstStyle>
            <a:lvl1pPr>
              <a:defRPr sz="3400"/>
            </a:lvl1pPr>
          </a:lstStyle>
          <a:p>
            <a:r>
              <a:rPr lang="en-US"/>
              <a:t>Click to edit Master title style</a:t>
            </a:r>
          </a:p>
        </p:txBody>
      </p:sp>
      <p:sp>
        <p:nvSpPr>
          <p:cNvPr id="3" name="Footer Placeholder 2">
            <a:extLst>
              <a:ext uri="{FF2B5EF4-FFF2-40B4-BE49-F238E27FC236}">
                <a16:creationId xmlns:a16="http://schemas.microsoft.com/office/drawing/2014/main" id="{CB1FD567-65E0-7A16-E8D1-C6C0D591F71C}"/>
              </a:ext>
            </a:extLst>
          </p:cNvPr>
          <p:cNvSpPr>
            <a:spLocks noGrp="1"/>
          </p:cNvSpPr>
          <p:nvPr>
            <p:ph type="ftr" sz="quarter" idx="10"/>
          </p:nvPr>
        </p:nvSpPr>
        <p:spPr>
          <a:xfrm>
            <a:off x="3081529" y="6356350"/>
            <a:ext cx="6400800" cy="365125"/>
          </a:xfrm>
          <a:prstGeom prst="rect">
            <a:avLst/>
          </a:prstGeom>
        </p:spPr>
        <p:txBody>
          <a:bodyPr/>
          <a:lstStyle/>
          <a:p>
            <a:endParaRPr lang="en-US"/>
          </a:p>
        </p:txBody>
      </p:sp>
      <p:sp>
        <p:nvSpPr>
          <p:cNvPr id="6" name="Content Placeholder 3">
            <a:extLst>
              <a:ext uri="{FF2B5EF4-FFF2-40B4-BE49-F238E27FC236}">
                <a16:creationId xmlns:a16="http://schemas.microsoft.com/office/drawing/2014/main" id="{CEDF9494-C796-DE2A-D547-136666DE093C}"/>
              </a:ext>
            </a:extLst>
          </p:cNvPr>
          <p:cNvSpPr>
            <a:spLocks noGrp="1"/>
          </p:cNvSpPr>
          <p:nvPr>
            <p:ph sz="half" idx="2"/>
          </p:nvPr>
        </p:nvSpPr>
        <p:spPr>
          <a:xfrm>
            <a:off x="640076" y="1463040"/>
            <a:ext cx="10905935" cy="4572000"/>
          </a:xfrm>
          <a:noFill/>
        </p:spPr>
        <p:txBody>
          <a:bodyPr/>
          <a:lstStyle>
            <a:lvl1pPr>
              <a:defRPr sz="2000">
                <a:latin typeface="Arial" panose="020B0604020202020204" pitchFamily="34" charset="0"/>
                <a:cs typeface="Arial" panose="020B0604020202020204" pitchFamily="34" charset="0"/>
              </a:defRPr>
            </a:lvl1pPr>
            <a:lvl2pPr>
              <a:defRPr sz="1800">
                <a:latin typeface="Arial" panose="020B0604020202020204" pitchFamily="34" charset="0"/>
                <a:cs typeface="Arial" panose="020B0604020202020204" pitchFamily="34" charset="0"/>
              </a:defRPr>
            </a:lvl2pPr>
            <a:lvl3pPr>
              <a:defRPr sz="16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200">
                <a:latin typeface="Arial" panose="020B0604020202020204" pitchFamily="34" charset="0"/>
                <a:cs typeface="Arial" panose="020B0604020202020204" pitchFamily="34" charset="0"/>
              </a:defRPr>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0771760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1_Bla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9624E-E16F-7F56-7260-63E6F550A37D}"/>
              </a:ext>
            </a:extLst>
          </p:cNvPr>
          <p:cNvSpPr>
            <a:spLocks noGrp="1"/>
          </p:cNvSpPr>
          <p:nvPr>
            <p:ph type="title"/>
          </p:nvPr>
        </p:nvSpPr>
        <p:spPr>
          <a:xfrm>
            <a:off x="274320" y="137160"/>
            <a:ext cx="11640312" cy="640080"/>
          </a:xfrm>
        </p:spPr>
        <p:txBody>
          <a:bodyPr/>
          <a:lstStyle/>
          <a:p>
            <a:r>
              <a:rPr lang="en-US"/>
              <a:t>Click to edit Master title style</a:t>
            </a:r>
          </a:p>
        </p:txBody>
      </p:sp>
      <p:sp>
        <p:nvSpPr>
          <p:cNvPr id="3" name="Footer Placeholder 2">
            <a:extLst>
              <a:ext uri="{FF2B5EF4-FFF2-40B4-BE49-F238E27FC236}">
                <a16:creationId xmlns:a16="http://schemas.microsoft.com/office/drawing/2014/main" id="{CB1FD567-65E0-7A16-E8D1-C6C0D591F71C}"/>
              </a:ext>
            </a:extLst>
          </p:cNvPr>
          <p:cNvSpPr>
            <a:spLocks noGrp="1"/>
          </p:cNvSpPr>
          <p:nvPr>
            <p:ph type="ftr" sz="quarter" idx="10"/>
          </p:nvPr>
        </p:nvSpPr>
        <p:spPr>
          <a:xfrm>
            <a:off x="3081529" y="6356350"/>
            <a:ext cx="6400800" cy="365125"/>
          </a:xfrm>
          <a:prstGeom prst="rect">
            <a:avLst/>
          </a:prstGeom>
        </p:spPr>
        <p:txBody>
          <a:bodyPr/>
          <a:lstStyle/>
          <a:p>
            <a:endParaRPr lang="en-US"/>
          </a:p>
        </p:txBody>
      </p:sp>
    </p:spTree>
    <p:extLst>
      <p:ext uri="{BB962C8B-B14F-4D97-AF65-F5344CB8AC3E}">
        <p14:creationId xmlns:p14="http://schemas.microsoft.com/office/powerpoint/2010/main" val="495001742"/>
      </p:ext>
    </p:extLst>
  </p:cSld>
  <p:clrMapOvr>
    <a:masterClrMapping/>
  </p:clrMapOvr>
  <p:hf hdr="0" ftr="0" dt="0"/>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9624E-E16F-7F56-7260-63E6F550A37D}"/>
              </a:ext>
            </a:extLst>
          </p:cNvPr>
          <p:cNvSpPr>
            <a:spLocks noGrp="1"/>
          </p:cNvSpPr>
          <p:nvPr>
            <p:ph type="title"/>
          </p:nvPr>
        </p:nvSpPr>
        <p:spPr>
          <a:xfrm>
            <a:off x="274320" y="137160"/>
            <a:ext cx="11640312" cy="640080"/>
          </a:xfrm>
        </p:spPr>
        <p:txBody>
          <a:bodyPr/>
          <a:lstStyle/>
          <a:p>
            <a:r>
              <a:rPr lang="en-US"/>
              <a:t>Click to edit Master title style</a:t>
            </a:r>
          </a:p>
        </p:txBody>
      </p:sp>
      <p:sp>
        <p:nvSpPr>
          <p:cNvPr id="3" name="Footer Placeholder 2">
            <a:extLst>
              <a:ext uri="{FF2B5EF4-FFF2-40B4-BE49-F238E27FC236}">
                <a16:creationId xmlns:a16="http://schemas.microsoft.com/office/drawing/2014/main" id="{CB1FD567-65E0-7A16-E8D1-C6C0D591F71C}"/>
              </a:ext>
            </a:extLst>
          </p:cNvPr>
          <p:cNvSpPr>
            <a:spLocks noGrp="1"/>
          </p:cNvSpPr>
          <p:nvPr>
            <p:ph type="ftr" sz="quarter" idx="10"/>
          </p:nvPr>
        </p:nvSpPr>
        <p:spPr>
          <a:xfrm>
            <a:off x="3081529" y="6356350"/>
            <a:ext cx="6400800" cy="365125"/>
          </a:xfrm>
          <a:prstGeom prst="rect">
            <a:avLst/>
          </a:prstGeom>
        </p:spPr>
        <p:txBody>
          <a:bodyPr/>
          <a:lstStyle/>
          <a:p>
            <a:endParaRPr lang="en-US"/>
          </a:p>
        </p:txBody>
      </p:sp>
      <p:sp>
        <p:nvSpPr>
          <p:cNvPr id="6" name="Content Placeholder 3">
            <a:extLst>
              <a:ext uri="{FF2B5EF4-FFF2-40B4-BE49-F238E27FC236}">
                <a16:creationId xmlns:a16="http://schemas.microsoft.com/office/drawing/2014/main" id="{CEDF9494-C796-DE2A-D547-136666DE093C}"/>
              </a:ext>
            </a:extLst>
          </p:cNvPr>
          <p:cNvSpPr>
            <a:spLocks noGrp="1"/>
          </p:cNvSpPr>
          <p:nvPr>
            <p:ph sz="half" idx="2"/>
          </p:nvPr>
        </p:nvSpPr>
        <p:spPr>
          <a:xfrm>
            <a:off x="640077" y="1463040"/>
            <a:ext cx="5303520" cy="4572000"/>
          </a:xfrm>
          <a:noFill/>
        </p:spPr>
        <p:txBody>
          <a:bodyPr/>
          <a:lstStyle>
            <a:lvl1pPr>
              <a:defRPr sz="2000">
                <a:latin typeface="Arial" panose="020B0604020202020204" pitchFamily="34" charset="0"/>
                <a:cs typeface="Arial" panose="020B0604020202020204" pitchFamily="34" charset="0"/>
              </a:defRPr>
            </a:lvl1pPr>
            <a:lvl2pPr>
              <a:defRPr sz="1800">
                <a:latin typeface="Arial" panose="020B0604020202020204" pitchFamily="34" charset="0"/>
                <a:cs typeface="Arial" panose="020B0604020202020204" pitchFamily="34" charset="0"/>
              </a:defRPr>
            </a:lvl2pPr>
            <a:lvl3pPr>
              <a:defRPr sz="16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200">
                <a:latin typeface="Arial" panose="020B0604020202020204" pitchFamily="34" charset="0"/>
                <a:cs typeface="Arial" panose="020B0604020202020204" pitchFamily="34" charset="0"/>
              </a:defRPr>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a:extLst>
              <a:ext uri="{FF2B5EF4-FFF2-40B4-BE49-F238E27FC236}">
                <a16:creationId xmlns:a16="http://schemas.microsoft.com/office/drawing/2014/main" id="{999161BA-FFDC-6D2F-ECA0-656F1E401EF9}"/>
              </a:ext>
            </a:extLst>
          </p:cNvPr>
          <p:cNvSpPr>
            <a:spLocks noGrp="1"/>
          </p:cNvSpPr>
          <p:nvPr>
            <p:ph sz="half" idx="14"/>
          </p:nvPr>
        </p:nvSpPr>
        <p:spPr>
          <a:xfrm>
            <a:off x="6242492" y="1463040"/>
            <a:ext cx="5303520" cy="4572000"/>
          </a:xfrm>
          <a:noFill/>
        </p:spPr>
        <p:txBody>
          <a:bodyPr/>
          <a:lstStyle>
            <a:lvl1pPr>
              <a:defRPr sz="2000">
                <a:latin typeface="Arial" panose="020B0604020202020204" pitchFamily="34" charset="0"/>
                <a:cs typeface="Arial" panose="020B0604020202020204" pitchFamily="34" charset="0"/>
              </a:defRPr>
            </a:lvl1pPr>
            <a:lvl2pPr>
              <a:defRPr sz="1800">
                <a:latin typeface="Arial" panose="020B0604020202020204" pitchFamily="34" charset="0"/>
                <a:cs typeface="Arial" panose="020B0604020202020204" pitchFamily="34" charset="0"/>
              </a:defRPr>
            </a:lvl2pPr>
            <a:lvl3pPr>
              <a:defRPr sz="16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200">
                <a:latin typeface="Arial" panose="020B0604020202020204" pitchFamily="34" charset="0"/>
                <a:cs typeface="Arial" panose="020B0604020202020204" pitchFamily="34" charset="0"/>
              </a:defRPr>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39685752"/>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Midnight Header">
    <p:spTree>
      <p:nvGrpSpPr>
        <p:cNvPr id="1" name=""/>
        <p:cNvGrpSpPr/>
        <p:nvPr/>
      </p:nvGrpSpPr>
      <p:grpSpPr>
        <a:xfrm>
          <a:off x="0" y="0"/>
          <a:ext cx="0" cy="0"/>
          <a:chOff x="0" y="0"/>
          <a:chExt cx="0" cy="0"/>
        </a:xfrm>
      </p:grpSpPr>
      <p:sp>
        <p:nvSpPr>
          <p:cNvPr id="6" name="Content Placeholder 3">
            <a:extLst>
              <a:ext uri="{FF2B5EF4-FFF2-40B4-BE49-F238E27FC236}">
                <a16:creationId xmlns:a16="http://schemas.microsoft.com/office/drawing/2014/main" id="{CEDF9494-C796-DE2A-D547-136666DE093C}"/>
              </a:ext>
            </a:extLst>
          </p:cNvPr>
          <p:cNvSpPr>
            <a:spLocks noGrp="1"/>
          </p:cNvSpPr>
          <p:nvPr>
            <p:ph sz="half" idx="2"/>
          </p:nvPr>
        </p:nvSpPr>
        <p:spPr>
          <a:xfrm>
            <a:off x="640076" y="1463040"/>
            <a:ext cx="10905935" cy="4572000"/>
          </a:xfrm>
          <a:prstGeom prst="rect">
            <a:avLst/>
          </a:prstGeom>
          <a:noFill/>
        </p:spPr>
        <p:txBody>
          <a:bodyPr>
            <a:normAutofit/>
          </a:bodyPr>
          <a:lstStyle>
            <a:lvl1pPr>
              <a:defRPr sz="1800">
                <a:latin typeface="Arial" panose="020B0604020202020204" pitchFamily="34" charset="0"/>
                <a:cs typeface="Arial" panose="020B0604020202020204" pitchFamily="34" charset="0"/>
              </a:defRPr>
            </a:lvl1pPr>
            <a:lvl2pPr>
              <a:defRPr sz="1600">
                <a:latin typeface="Arial" panose="020B0604020202020204" pitchFamily="34" charset="0"/>
                <a:cs typeface="Arial" panose="020B0604020202020204" pitchFamily="34" charset="0"/>
              </a:defRPr>
            </a:lvl2pPr>
            <a:lvl3pPr>
              <a:defRPr sz="1400">
                <a:latin typeface="Arial" panose="020B0604020202020204" pitchFamily="34" charset="0"/>
                <a:cs typeface="Arial" panose="020B0604020202020204" pitchFamily="34" charset="0"/>
              </a:defRPr>
            </a:lvl3pPr>
            <a:lvl4pPr marL="1371600" indent="0">
              <a:buNone/>
              <a:defRPr sz="1400">
                <a:latin typeface="Arial" panose="020B0604020202020204" pitchFamily="34" charset="0"/>
                <a:cs typeface="Arial" panose="020B0604020202020204" pitchFamily="34" charset="0"/>
              </a:defRPr>
            </a:lvl4pPr>
            <a:lvl5pPr>
              <a:defRPr sz="1400">
                <a:latin typeface="Arial" panose="020B0604020202020204" pitchFamily="34" charset="0"/>
                <a:cs typeface="Arial" panose="020B0604020202020204" pitchFamily="34" charset="0"/>
              </a:defRPr>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p:txBody>
      </p:sp>
      <p:sp>
        <p:nvSpPr>
          <p:cNvPr id="2" name="Rectangle 1">
            <a:extLst>
              <a:ext uri="{FF2B5EF4-FFF2-40B4-BE49-F238E27FC236}">
                <a16:creationId xmlns:a16="http://schemas.microsoft.com/office/drawing/2014/main" id="{CB53449E-C170-ACDC-D793-3C2AE3268E96}"/>
              </a:ext>
            </a:extLst>
          </p:cNvPr>
          <p:cNvSpPr/>
          <p:nvPr/>
        </p:nvSpPr>
        <p:spPr>
          <a:xfrm>
            <a:off x="0" y="0"/>
            <a:ext cx="12192000"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Placeholder 1">
            <a:extLst>
              <a:ext uri="{FF2B5EF4-FFF2-40B4-BE49-F238E27FC236}">
                <a16:creationId xmlns:a16="http://schemas.microsoft.com/office/drawing/2014/main" id="{C249B9CF-24B8-75BF-62A9-E78DC0DB29AF}"/>
              </a:ext>
            </a:extLst>
          </p:cNvPr>
          <p:cNvSpPr>
            <a:spLocks noGrp="1"/>
          </p:cNvSpPr>
          <p:nvPr>
            <p:ph type="title" hasCustomPrompt="1"/>
          </p:nvPr>
        </p:nvSpPr>
        <p:spPr>
          <a:xfrm>
            <a:off x="274320" y="137160"/>
            <a:ext cx="11640312" cy="640080"/>
          </a:xfrm>
          <a:prstGeom prst="rect">
            <a:avLst/>
          </a:prstGeom>
        </p:spPr>
        <p:txBody>
          <a:bodyPr vert="horz" lIns="91440" tIns="45720" rIns="91440" bIns="45720" rtlCol="0" anchor="b">
            <a:normAutofit/>
          </a:bodyPr>
          <a:lstStyle>
            <a:lvl1pPr>
              <a:defRPr>
                <a:solidFill>
                  <a:schemeClr val="bg1"/>
                </a:solidFill>
              </a:defRPr>
            </a:lvl1pPr>
          </a:lstStyle>
          <a:p>
            <a:r>
              <a:rPr lang="en-US"/>
              <a:t>Title of Slide Goes Here</a:t>
            </a:r>
          </a:p>
        </p:txBody>
      </p:sp>
      <p:sp>
        <p:nvSpPr>
          <p:cNvPr id="5" name="Footer Placeholder 7">
            <a:extLst>
              <a:ext uri="{FF2B5EF4-FFF2-40B4-BE49-F238E27FC236}">
                <a16:creationId xmlns:a16="http://schemas.microsoft.com/office/drawing/2014/main" id="{E9084F53-677D-9149-A17F-DA1EE2344582}"/>
              </a:ext>
            </a:extLst>
          </p:cNvPr>
          <p:cNvSpPr>
            <a:spLocks noGrp="1"/>
          </p:cNvSpPr>
          <p:nvPr>
            <p:ph type="ftr" sz="quarter" idx="3"/>
          </p:nvPr>
        </p:nvSpPr>
        <p:spPr>
          <a:xfrm>
            <a:off x="640080" y="6441021"/>
            <a:ext cx="10698480" cy="228600"/>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Tree>
    <p:extLst>
      <p:ext uri="{BB962C8B-B14F-4D97-AF65-F5344CB8AC3E}">
        <p14:creationId xmlns:p14="http://schemas.microsoft.com/office/powerpoint/2010/main" val="1595942077"/>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cSld name="Content with Picture 17">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546804" y="2427156"/>
            <a:ext cx="4186010" cy="3905381"/>
          </a:xfrm>
          <a:blipFill>
            <a:blip r:embed="rId2" cstate="screen">
              <a:alphaModFix amt="70000"/>
              <a:extLst>
                <a:ext uri="{28A0092B-C50C-407E-A947-70E740481C1C}">
                  <a14:useLocalDpi xmlns:a14="http://schemas.microsoft.com/office/drawing/2010/main"/>
                </a:ext>
              </a:extLst>
            </a:blip>
            <a:stretch>
              <a:fillRect l="-718" r="1"/>
            </a:stretch>
          </a:blipFill>
        </p:spPr>
        <p:txBody>
          <a:bodyPr vert="horz" lIns="91440" tIns="0" rIns="0" bIns="0" rtlCol="0">
            <a:noAutofit/>
          </a:bodyPr>
          <a:lstStyle>
            <a:lvl1pPr marL="0" indent="0">
              <a:buNone/>
              <a:defRPr lang="en-US" sz="2400" b="0" i="0"/>
            </a:lvl1pPr>
          </a:lstStyle>
          <a:p>
            <a:pPr marL="228600" lvl="0" indent="-228600">
              <a:lnSpc>
                <a:spcPct val="150000"/>
              </a:lnSpc>
            </a:pPr>
            <a:r>
              <a:rPr lang="en-US"/>
              <a:t> </a:t>
            </a:r>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21791" y="548638"/>
            <a:ext cx="5111021" cy="2492735"/>
          </a:xfrm>
        </p:spPr>
        <p:txBody>
          <a:bodyPr anchor="t" anchorCtr="0">
            <a:noAutofit/>
          </a:bodyPr>
          <a:lstStyle>
            <a:lvl1pPr>
              <a:defRPr sz="4000">
                <a:solidFill>
                  <a:schemeClr val="bg1"/>
                </a:solidFill>
                <a:highlight>
                  <a:srgbClr val="000000"/>
                </a:highlight>
              </a:defRPr>
            </a:lvl1pPr>
          </a:lstStyle>
          <a:p>
            <a:r>
              <a:rPr lang="en-US"/>
              <a:t>Click to edit Master title style</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6096000" y="549275"/>
            <a:ext cx="5585925" cy="5783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4E73FE0C-303A-49D2-B22C-9FE8AE7D9EF1}" type="datetime1">
              <a:rPr lang="en-US" smtClean="0"/>
              <a:t>7/23/2026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69606320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5022E3D-7003-E946-C699-02D68975BB5C}"/>
              </a:ext>
            </a:extLst>
          </p:cNvPr>
          <p:cNvSpPr>
            <a:spLocks noGrp="1"/>
          </p:cNvSpPr>
          <p:nvPr>
            <p:ph type="dt" sz="half" idx="10"/>
          </p:nvPr>
        </p:nvSpPr>
        <p:spPr/>
        <p:txBody>
          <a:bodyPr/>
          <a:lstStyle>
            <a:lvl1pPr>
              <a:defRPr/>
            </a:lvl1pPr>
          </a:lstStyle>
          <a:p>
            <a:pPr>
              <a:defRPr/>
            </a:pPr>
            <a:fld id="{A8DEBDD7-08F6-44CA-AAD1-A6BCF100934B}" type="datetimeFigureOut">
              <a:rPr lang="en-US"/>
              <a:pPr>
                <a:defRPr/>
              </a:pPr>
              <a:t>7/23/2026</a:t>
            </a:fld>
            <a:endParaRPr lang="en-US"/>
          </a:p>
        </p:txBody>
      </p:sp>
      <p:sp>
        <p:nvSpPr>
          <p:cNvPr id="5" name="Footer Placeholder 4">
            <a:extLst>
              <a:ext uri="{FF2B5EF4-FFF2-40B4-BE49-F238E27FC236}">
                <a16:creationId xmlns:a16="http://schemas.microsoft.com/office/drawing/2014/main" id="{DF528330-1583-5FE5-A9D9-BC8984AF2EA2}"/>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3D772B02-AEA4-9B4F-CF71-D073A7AD2B8E}"/>
              </a:ext>
            </a:extLst>
          </p:cNvPr>
          <p:cNvSpPr>
            <a:spLocks noGrp="1"/>
          </p:cNvSpPr>
          <p:nvPr>
            <p:ph type="sldNum" sz="quarter" idx="12"/>
          </p:nvPr>
        </p:nvSpPr>
        <p:spPr/>
        <p:txBody>
          <a:bodyPr/>
          <a:lstStyle>
            <a:lvl1pPr>
              <a:defRPr/>
            </a:lvl1pPr>
          </a:lstStyle>
          <a:p>
            <a:pPr>
              <a:defRPr/>
            </a:pPr>
            <a:fld id="{8F36393B-76CB-4E54-BBFE-88C14BFDD925}" type="slidenum">
              <a:rPr lang="en-US"/>
              <a:pPr>
                <a:defRPr/>
              </a:pPr>
              <a:t>‹#›</a:t>
            </a:fld>
            <a:endParaRPr lang="en-US"/>
          </a:p>
        </p:txBody>
      </p:sp>
    </p:spTree>
    <p:extLst>
      <p:ext uri="{BB962C8B-B14F-4D97-AF65-F5344CB8AC3E}">
        <p14:creationId xmlns:p14="http://schemas.microsoft.com/office/powerpoint/2010/main" val="2686534403"/>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78615C4-6A07-9B7F-05CF-11F94B250148}"/>
              </a:ext>
            </a:extLst>
          </p:cNvPr>
          <p:cNvSpPr>
            <a:spLocks noGrp="1"/>
          </p:cNvSpPr>
          <p:nvPr>
            <p:ph type="dt" sz="half" idx="10"/>
          </p:nvPr>
        </p:nvSpPr>
        <p:spPr/>
        <p:txBody>
          <a:bodyPr/>
          <a:lstStyle>
            <a:lvl1pPr>
              <a:defRPr/>
            </a:lvl1pPr>
          </a:lstStyle>
          <a:p>
            <a:pPr>
              <a:defRPr/>
            </a:pPr>
            <a:fld id="{C808DD43-A39C-44F4-98C3-DDDB7CBF6A19}" type="datetimeFigureOut">
              <a:rPr lang="en-US"/>
              <a:pPr>
                <a:defRPr/>
              </a:pPr>
              <a:t>7/23/2026</a:t>
            </a:fld>
            <a:endParaRPr lang="en-US"/>
          </a:p>
        </p:txBody>
      </p:sp>
      <p:sp>
        <p:nvSpPr>
          <p:cNvPr id="5" name="Footer Placeholder 4">
            <a:extLst>
              <a:ext uri="{FF2B5EF4-FFF2-40B4-BE49-F238E27FC236}">
                <a16:creationId xmlns:a16="http://schemas.microsoft.com/office/drawing/2014/main" id="{3F89FAF7-DE2C-D8BA-4C6F-E2F412C1C153}"/>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3B1A68A6-E12B-2CF8-ED9D-21B2ECC81192}"/>
              </a:ext>
            </a:extLst>
          </p:cNvPr>
          <p:cNvSpPr>
            <a:spLocks noGrp="1"/>
          </p:cNvSpPr>
          <p:nvPr>
            <p:ph type="sldNum" sz="quarter" idx="12"/>
          </p:nvPr>
        </p:nvSpPr>
        <p:spPr/>
        <p:txBody>
          <a:bodyPr/>
          <a:lstStyle>
            <a:lvl1pPr>
              <a:defRPr/>
            </a:lvl1pPr>
          </a:lstStyle>
          <a:p>
            <a:pPr>
              <a:defRPr/>
            </a:pPr>
            <a:fld id="{498DEF35-9E1F-491A-9057-4C324478D04B}" type="slidenum">
              <a:rPr lang="en-US"/>
              <a:pPr>
                <a:defRPr/>
              </a:pPr>
              <a:t>‹#›</a:t>
            </a:fld>
            <a:endParaRPr lang="en-US"/>
          </a:p>
        </p:txBody>
      </p:sp>
    </p:spTree>
    <p:extLst>
      <p:ext uri="{BB962C8B-B14F-4D97-AF65-F5344CB8AC3E}">
        <p14:creationId xmlns:p14="http://schemas.microsoft.com/office/powerpoint/2010/main" val="3995194898"/>
      </p:ext>
    </p:extLst>
  </p:cSld>
  <p:clrMapOvr>
    <a:masterClrMapping/>
  </p:clrMapOvr>
  <p:transition spd="slow">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4742CDD-A736-53B4-A18B-8DFD4779E57F}"/>
              </a:ext>
            </a:extLst>
          </p:cNvPr>
          <p:cNvSpPr>
            <a:spLocks noGrp="1"/>
          </p:cNvSpPr>
          <p:nvPr>
            <p:ph type="dt" sz="half" idx="10"/>
          </p:nvPr>
        </p:nvSpPr>
        <p:spPr/>
        <p:txBody>
          <a:bodyPr/>
          <a:lstStyle>
            <a:lvl1pPr>
              <a:defRPr/>
            </a:lvl1pPr>
          </a:lstStyle>
          <a:p>
            <a:pPr>
              <a:defRPr/>
            </a:pPr>
            <a:fld id="{76B30E11-845D-441E-BCEA-0863ECAED6FE}" type="datetimeFigureOut">
              <a:rPr lang="en-US"/>
              <a:pPr>
                <a:defRPr/>
              </a:pPr>
              <a:t>7/23/2026</a:t>
            </a:fld>
            <a:endParaRPr lang="en-US"/>
          </a:p>
        </p:txBody>
      </p:sp>
      <p:sp>
        <p:nvSpPr>
          <p:cNvPr id="5" name="Footer Placeholder 4">
            <a:extLst>
              <a:ext uri="{FF2B5EF4-FFF2-40B4-BE49-F238E27FC236}">
                <a16:creationId xmlns:a16="http://schemas.microsoft.com/office/drawing/2014/main" id="{30EF08AB-B7E8-01F0-924D-D5C7F415C9C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E1FCA04A-649A-8286-30C5-48C7CB72EFCA}"/>
              </a:ext>
            </a:extLst>
          </p:cNvPr>
          <p:cNvSpPr>
            <a:spLocks noGrp="1"/>
          </p:cNvSpPr>
          <p:nvPr>
            <p:ph type="sldNum" sz="quarter" idx="12"/>
          </p:nvPr>
        </p:nvSpPr>
        <p:spPr/>
        <p:txBody>
          <a:bodyPr/>
          <a:lstStyle>
            <a:lvl1pPr>
              <a:defRPr/>
            </a:lvl1pPr>
          </a:lstStyle>
          <a:p>
            <a:pPr>
              <a:defRPr/>
            </a:pPr>
            <a:fld id="{02CD1B93-DABE-4CED-A84E-CE2328E0458B}" type="slidenum">
              <a:rPr lang="en-US"/>
              <a:pPr>
                <a:defRPr/>
              </a:pPr>
              <a:t>‹#›</a:t>
            </a:fld>
            <a:endParaRPr lang="en-US"/>
          </a:p>
        </p:txBody>
      </p:sp>
    </p:spTree>
    <p:extLst>
      <p:ext uri="{BB962C8B-B14F-4D97-AF65-F5344CB8AC3E}">
        <p14:creationId xmlns:p14="http://schemas.microsoft.com/office/powerpoint/2010/main" val="3552005326"/>
      </p:ext>
    </p:extLst>
  </p:cSld>
  <p:clrMapOvr>
    <a:masterClrMapping/>
  </p:clrMapOvr>
  <p:transition spd="slow">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B1686602-A830-4A14-8900-3362FF380FFF}"/>
              </a:ext>
            </a:extLst>
          </p:cNvPr>
          <p:cNvSpPr>
            <a:spLocks noGrp="1"/>
          </p:cNvSpPr>
          <p:nvPr>
            <p:ph type="dt" sz="half" idx="10"/>
          </p:nvPr>
        </p:nvSpPr>
        <p:spPr/>
        <p:txBody>
          <a:bodyPr/>
          <a:lstStyle>
            <a:lvl1pPr>
              <a:defRPr/>
            </a:lvl1pPr>
          </a:lstStyle>
          <a:p>
            <a:pPr>
              <a:defRPr/>
            </a:pPr>
            <a:fld id="{3DDBDA58-99E0-4B5B-99A7-24D62D76B453}" type="datetimeFigureOut">
              <a:rPr lang="en-US"/>
              <a:pPr>
                <a:defRPr/>
              </a:pPr>
              <a:t>7/23/2026</a:t>
            </a:fld>
            <a:endParaRPr lang="en-US"/>
          </a:p>
        </p:txBody>
      </p:sp>
      <p:sp>
        <p:nvSpPr>
          <p:cNvPr id="6" name="Footer Placeholder 4">
            <a:extLst>
              <a:ext uri="{FF2B5EF4-FFF2-40B4-BE49-F238E27FC236}">
                <a16:creationId xmlns:a16="http://schemas.microsoft.com/office/drawing/2014/main" id="{9FA5CF67-FCA3-C037-0186-F6D637D5D1FA}"/>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0EBEE6D7-08EB-6A90-A3E5-4DAAB4A7A348}"/>
              </a:ext>
            </a:extLst>
          </p:cNvPr>
          <p:cNvSpPr>
            <a:spLocks noGrp="1"/>
          </p:cNvSpPr>
          <p:nvPr>
            <p:ph type="sldNum" sz="quarter" idx="12"/>
          </p:nvPr>
        </p:nvSpPr>
        <p:spPr/>
        <p:txBody>
          <a:bodyPr/>
          <a:lstStyle>
            <a:lvl1pPr>
              <a:defRPr/>
            </a:lvl1pPr>
          </a:lstStyle>
          <a:p>
            <a:pPr>
              <a:defRPr/>
            </a:pPr>
            <a:fld id="{CB15FCA2-22A8-43D2-8619-80542C4EF7DC}" type="slidenum">
              <a:rPr lang="en-US"/>
              <a:pPr>
                <a:defRPr/>
              </a:pPr>
              <a:t>‹#›</a:t>
            </a:fld>
            <a:endParaRPr lang="en-US"/>
          </a:p>
        </p:txBody>
      </p:sp>
    </p:spTree>
    <p:extLst>
      <p:ext uri="{BB962C8B-B14F-4D97-AF65-F5344CB8AC3E}">
        <p14:creationId xmlns:p14="http://schemas.microsoft.com/office/powerpoint/2010/main" val="687573452"/>
      </p:ext>
    </p:extLst>
  </p:cSld>
  <p:clrMapOvr>
    <a:masterClrMapping/>
  </p:clrMapOvr>
  <p:transition spd="slow">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9862878C-CAD9-F67D-E246-AD44D54D376C}"/>
              </a:ext>
            </a:extLst>
          </p:cNvPr>
          <p:cNvSpPr>
            <a:spLocks noGrp="1"/>
          </p:cNvSpPr>
          <p:nvPr>
            <p:ph type="dt" sz="half" idx="10"/>
          </p:nvPr>
        </p:nvSpPr>
        <p:spPr/>
        <p:txBody>
          <a:bodyPr/>
          <a:lstStyle>
            <a:lvl1pPr>
              <a:defRPr/>
            </a:lvl1pPr>
          </a:lstStyle>
          <a:p>
            <a:pPr>
              <a:defRPr/>
            </a:pPr>
            <a:fld id="{DC589C31-F181-4DE9-AA12-8CF849BA494A}" type="datetimeFigureOut">
              <a:rPr lang="en-US"/>
              <a:pPr>
                <a:defRPr/>
              </a:pPr>
              <a:t>7/23/2026</a:t>
            </a:fld>
            <a:endParaRPr lang="en-US"/>
          </a:p>
        </p:txBody>
      </p:sp>
      <p:sp>
        <p:nvSpPr>
          <p:cNvPr id="8" name="Footer Placeholder 4">
            <a:extLst>
              <a:ext uri="{FF2B5EF4-FFF2-40B4-BE49-F238E27FC236}">
                <a16:creationId xmlns:a16="http://schemas.microsoft.com/office/drawing/2014/main" id="{F8E0D2E1-91DA-EB4F-B02F-62D58DB3B36D}"/>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500BF6E6-1499-2110-8075-5BD904C72070}"/>
              </a:ext>
            </a:extLst>
          </p:cNvPr>
          <p:cNvSpPr>
            <a:spLocks noGrp="1"/>
          </p:cNvSpPr>
          <p:nvPr>
            <p:ph type="sldNum" sz="quarter" idx="12"/>
          </p:nvPr>
        </p:nvSpPr>
        <p:spPr/>
        <p:txBody>
          <a:bodyPr/>
          <a:lstStyle>
            <a:lvl1pPr>
              <a:defRPr/>
            </a:lvl1pPr>
          </a:lstStyle>
          <a:p>
            <a:pPr>
              <a:defRPr/>
            </a:pPr>
            <a:fld id="{D30A783D-99AC-4E9B-A0C7-965E4411E92A}" type="slidenum">
              <a:rPr lang="en-US"/>
              <a:pPr>
                <a:defRPr/>
              </a:pPr>
              <a:t>‹#›</a:t>
            </a:fld>
            <a:endParaRPr lang="en-US"/>
          </a:p>
        </p:txBody>
      </p:sp>
    </p:spTree>
    <p:extLst>
      <p:ext uri="{BB962C8B-B14F-4D97-AF65-F5344CB8AC3E}">
        <p14:creationId xmlns:p14="http://schemas.microsoft.com/office/powerpoint/2010/main" val="1682460801"/>
      </p:ext>
    </p:extLst>
  </p:cSld>
  <p:clrMapOvr>
    <a:masterClrMapping/>
  </p:clrMapOvr>
  <p:transition spd="slow">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79861014-FECC-FE54-EF70-774E69A364FF}"/>
              </a:ext>
            </a:extLst>
          </p:cNvPr>
          <p:cNvSpPr>
            <a:spLocks noGrp="1"/>
          </p:cNvSpPr>
          <p:nvPr>
            <p:ph type="dt" sz="half" idx="10"/>
          </p:nvPr>
        </p:nvSpPr>
        <p:spPr/>
        <p:txBody>
          <a:bodyPr/>
          <a:lstStyle>
            <a:lvl1pPr>
              <a:defRPr/>
            </a:lvl1pPr>
          </a:lstStyle>
          <a:p>
            <a:pPr>
              <a:defRPr/>
            </a:pPr>
            <a:fld id="{52F3B5BA-1119-4BD6-8D17-50E4A3D601AB}" type="datetimeFigureOut">
              <a:rPr lang="en-US"/>
              <a:pPr>
                <a:defRPr/>
              </a:pPr>
              <a:t>7/23/2026</a:t>
            </a:fld>
            <a:endParaRPr lang="en-US"/>
          </a:p>
        </p:txBody>
      </p:sp>
      <p:sp>
        <p:nvSpPr>
          <p:cNvPr id="4" name="Footer Placeholder 4">
            <a:extLst>
              <a:ext uri="{FF2B5EF4-FFF2-40B4-BE49-F238E27FC236}">
                <a16:creationId xmlns:a16="http://schemas.microsoft.com/office/drawing/2014/main" id="{DDBE091A-EA76-38C4-9AED-562BED9E24E7}"/>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CC1B94DB-61DC-84DA-C6A4-07497F887385}"/>
              </a:ext>
            </a:extLst>
          </p:cNvPr>
          <p:cNvSpPr>
            <a:spLocks noGrp="1"/>
          </p:cNvSpPr>
          <p:nvPr>
            <p:ph type="sldNum" sz="quarter" idx="12"/>
          </p:nvPr>
        </p:nvSpPr>
        <p:spPr/>
        <p:txBody>
          <a:bodyPr/>
          <a:lstStyle>
            <a:lvl1pPr>
              <a:defRPr/>
            </a:lvl1pPr>
          </a:lstStyle>
          <a:p>
            <a:pPr>
              <a:defRPr/>
            </a:pPr>
            <a:fld id="{E570DD06-668B-47BD-A098-66A7C740919D}" type="slidenum">
              <a:rPr lang="en-US"/>
              <a:pPr>
                <a:defRPr/>
              </a:pPr>
              <a:t>‹#›</a:t>
            </a:fld>
            <a:endParaRPr lang="en-US"/>
          </a:p>
        </p:txBody>
      </p:sp>
    </p:spTree>
    <p:extLst>
      <p:ext uri="{BB962C8B-B14F-4D97-AF65-F5344CB8AC3E}">
        <p14:creationId xmlns:p14="http://schemas.microsoft.com/office/powerpoint/2010/main" val="26342331"/>
      </p:ext>
    </p:extLst>
  </p:cSld>
  <p:clrMapOvr>
    <a:masterClrMapping/>
  </p:clrMapOvr>
  <p:transition spd="slow">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CDB6ECA0-1F05-671B-1165-F2B513320ACA}"/>
              </a:ext>
            </a:extLst>
          </p:cNvPr>
          <p:cNvSpPr>
            <a:spLocks noGrp="1"/>
          </p:cNvSpPr>
          <p:nvPr>
            <p:ph type="dt" sz="half" idx="10"/>
          </p:nvPr>
        </p:nvSpPr>
        <p:spPr/>
        <p:txBody>
          <a:bodyPr/>
          <a:lstStyle>
            <a:lvl1pPr>
              <a:defRPr/>
            </a:lvl1pPr>
          </a:lstStyle>
          <a:p>
            <a:pPr>
              <a:defRPr/>
            </a:pPr>
            <a:fld id="{2F0CD910-64BF-4486-9EDE-E8D9FA953146}" type="datetimeFigureOut">
              <a:rPr lang="en-US"/>
              <a:pPr>
                <a:defRPr/>
              </a:pPr>
              <a:t>7/23/2026</a:t>
            </a:fld>
            <a:endParaRPr lang="en-US"/>
          </a:p>
        </p:txBody>
      </p:sp>
      <p:sp>
        <p:nvSpPr>
          <p:cNvPr id="3" name="Footer Placeholder 4">
            <a:extLst>
              <a:ext uri="{FF2B5EF4-FFF2-40B4-BE49-F238E27FC236}">
                <a16:creationId xmlns:a16="http://schemas.microsoft.com/office/drawing/2014/main" id="{F0FD5086-4AFD-5803-8B4A-A429CDA3C212}"/>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3CD78687-C76F-07CB-4530-6F3C0E079C2B}"/>
              </a:ext>
            </a:extLst>
          </p:cNvPr>
          <p:cNvSpPr>
            <a:spLocks noGrp="1"/>
          </p:cNvSpPr>
          <p:nvPr>
            <p:ph type="sldNum" sz="quarter" idx="12"/>
          </p:nvPr>
        </p:nvSpPr>
        <p:spPr/>
        <p:txBody>
          <a:bodyPr/>
          <a:lstStyle>
            <a:lvl1pPr>
              <a:defRPr/>
            </a:lvl1pPr>
          </a:lstStyle>
          <a:p>
            <a:pPr>
              <a:defRPr/>
            </a:pPr>
            <a:fld id="{C07ECD05-B06D-4BF3-9035-911874D1DDF1}" type="slidenum">
              <a:rPr lang="en-US"/>
              <a:pPr>
                <a:defRPr/>
              </a:pPr>
              <a:t>‹#›</a:t>
            </a:fld>
            <a:endParaRPr lang="en-US"/>
          </a:p>
        </p:txBody>
      </p:sp>
    </p:spTree>
    <p:extLst>
      <p:ext uri="{BB962C8B-B14F-4D97-AF65-F5344CB8AC3E}">
        <p14:creationId xmlns:p14="http://schemas.microsoft.com/office/powerpoint/2010/main" val="3476982272"/>
      </p:ext>
    </p:extLst>
  </p:cSld>
  <p:clrMapOvr>
    <a:masterClrMapping/>
  </p:clrMapOvr>
  <p:transition spd="slow">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C0D7491B-4E11-C263-3418-E72894CE7F69}"/>
              </a:ext>
            </a:extLst>
          </p:cNvPr>
          <p:cNvSpPr>
            <a:spLocks noGrp="1"/>
          </p:cNvSpPr>
          <p:nvPr>
            <p:ph type="dt" sz="half" idx="10"/>
          </p:nvPr>
        </p:nvSpPr>
        <p:spPr/>
        <p:txBody>
          <a:bodyPr/>
          <a:lstStyle>
            <a:lvl1pPr>
              <a:defRPr/>
            </a:lvl1pPr>
          </a:lstStyle>
          <a:p>
            <a:pPr>
              <a:defRPr/>
            </a:pPr>
            <a:fld id="{8BF425C8-CF42-4136-B9C8-95AA609AF867}" type="datetimeFigureOut">
              <a:rPr lang="en-US"/>
              <a:pPr>
                <a:defRPr/>
              </a:pPr>
              <a:t>7/23/2026</a:t>
            </a:fld>
            <a:endParaRPr lang="en-US"/>
          </a:p>
        </p:txBody>
      </p:sp>
      <p:sp>
        <p:nvSpPr>
          <p:cNvPr id="6" name="Footer Placeholder 4">
            <a:extLst>
              <a:ext uri="{FF2B5EF4-FFF2-40B4-BE49-F238E27FC236}">
                <a16:creationId xmlns:a16="http://schemas.microsoft.com/office/drawing/2014/main" id="{F0635C14-BC2E-2CCA-D4F5-86D67ECB4F0A}"/>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8E9E3D47-1583-592F-4354-B0BC4E514FF4}"/>
              </a:ext>
            </a:extLst>
          </p:cNvPr>
          <p:cNvSpPr>
            <a:spLocks noGrp="1"/>
          </p:cNvSpPr>
          <p:nvPr>
            <p:ph type="sldNum" sz="quarter" idx="12"/>
          </p:nvPr>
        </p:nvSpPr>
        <p:spPr/>
        <p:txBody>
          <a:bodyPr/>
          <a:lstStyle>
            <a:lvl1pPr>
              <a:defRPr/>
            </a:lvl1pPr>
          </a:lstStyle>
          <a:p>
            <a:pPr>
              <a:defRPr/>
            </a:pPr>
            <a:fld id="{7B80BAD7-80DE-48D5-8A47-2F5ED78B0B9E}" type="slidenum">
              <a:rPr lang="en-US"/>
              <a:pPr>
                <a:defRPr/>
              </a:pPr>
              <a:t>‹#›</a:t>
            </a:fld>
            <a:endParaRPr lang="en-US"/>
          </a:p>
        </p:txBody>
      </p:sp>
    </p:spTree>
    <p:extLst>
      <p:ext uri="{BB962C8B-B14F-4D97-AF65-F5344CB8AC3E}">
        <p14:creationId xmlns:p14="http://schemas.microsoft.com/office/powerpoint/2010/main" val="2878961564"/>
      </p:ext>
    </p:extLst>
  </p:cSld>
  <p:clrMapOvr>
    <a:masterClrMapping/>
  </p:clrMapOvr>
  <p:transition spd="slow">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2CF4AF52-12D2-DA18-E4B5-F10BBA345807}"/>
              </a:ext>
            </a:extLst>
          </p:cNvPr>
          <p:cNvSpPr>
            <a:spLocks noGrp="1"/>
          </p:cNvSpPr>
          <p:nvPr>
            <p:ph type="dt" sz="half" idx="10"/>
          </p:nvPr>
        </p:nvSpPr>
        <p:spPr/>
        <p:txBody>
          <a:bodyPr/>
          <a:lstStyle>
            <a:lvl1pPr>
              <a:defRPr/>
            </a:lvl1pPr>
          </a:lstStyle>
          <a:p>
            <a:pPr>
              <a:defRPr/>
            </a:pPr>
            <a:fld id="{A144ABD2-E062-4C36-8E16-CEAE700AA75B}" type="datetimeFigureOut">
              <a:rPr lang="en-US"/>
              <a:pPr>
                <a:defRPr/>
              </a:pPr>
              <a:t>7/23/2026</a:t>
            </a:fld>
            <a:endParaRPr lang="en-US"/>
          </a:p>
        </p:txBody>
      </p:sp>
      <p:sp>
        <p:nvSpPr>
          <p:cNvPr id="6" name="Footer Placeholder 4">
            <a:extLst>
              <a:ext uri="{FF2B5EF4-FFF2-40B4-BE49-F238E27FC236}">
                <a16:creationId xmlns:a16="http://schemas.microsoft.com/office/drawing/2014/main" id="{EBB02FF2-9D6A-7513-5FFC-D33B4FD3B867}"/>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646C53D7-BE79-9442-17E9-A73856E6D921}"/>
              </a:ext>
            </a:extLst>
          </p:cNvPr>
          <p:cNvSpPr>
            <a:spLocks noGrp="1"/>
          </p:cNvSpPr>
          <p:nvPr>
            <p:ph type="sldNum" sz="quarter" idx="12"/>
          </p:nvPr>
        </p:nvSpPr>
        <p:spPr/>
        <p:txBody>
          <a:bodyPr/>
          <a:lstStyle>
            <a:lvl1pPr>
              <a:defRPr/>
            </a:lvl1pPr>
          </a:lstStyle>
          <a:p>
            <a:pPr>
              <a:defRPr/>
            </a:pPr>
            <a:fld id="{244B01D8-5A87-49C2-AD95-F0760DC0D8B9}" type="slidenum">
              <a:rPr lang="en-US"/>
              <a:pPr>
                <a:defRPr/>
              </a:pPr>
              <a:t>‹#›</a:t>
            </a:fld>
            <a:endParaRPr lang="en-US"/>
          </a:p>
        </p:txBody>
      </p:sp>
    </p:spTree>
    <p:extLst>
      <p:ext uri="{BB962C8B-B14F-4D97-AF65-F5344CB8AC3E}">
        <p14:creationId xmlns:p14="http://schemas.microsoft.com/office/powerpoint/2010/main" val="4251846979"/>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81FE9B4-9CA7-C593-757C-35C3F895C22E}"/>
              </a:ext>
            </a:extLst>
          </p:cNvPr>
          <p:cNvSpPr>
            <a:spLocks noGrp="1"/>
          </p:cNvSpPr>
          <p:nvPr>
            <p:ph type="dt" sz="half" idx="10"/>
          </p:nvPr>
        </p:nvSpPr>
        <p:spPr/>
        <p:txBody>
          <a:bodyPr/>
          <a:lstStyle>
            <a:lvl1pPr>
              <a:defRPr/>
            </a:lvl1pPr>
          </a:lstStyle>
          <a:p>
            <a:pPr>
              <a:defRPr/>
            </a:pPr>
            <a:fld id="{6CB81536-F906-4FA3-95B7-6162DBC0B2EA}" type="datetimeFigureOut">
              <a:rPr lang="en-US"/>
              <a:pPr>
                <a:defRPr/>
              </a:pPr>
              <a:t>7/23/2026</a:t>
            </a:fld>
            <a:endParaRPr lang="en-US"/>
          </a:p>
        </p:txBody>
      </p:sp>
      <p:sp>
        <p:nvSpPr>
          <p:cNvPr id="5" name="Footer Placeholder 4">
            <a:extLst>
              <a:ext uri="{FF2B5EF4-FFF2-40B4-BE49-F238E27FC236}">
                <a16:creationId xmlns:a16="http://schemas.microsoft.com/office/drawing/2014/main" id="{30598B6B-48B2-1BFA-655C-9098CFE1D1B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7316C429-C567-637A-AEB8-8609B2F0E2BE}"/>
              </a:ext>
            </a:extLst>
          </p:cNvPr>
          <p:cNvSpPr>
            <a:spLocks noGrp="1"/>
          </p:cNvSpPr>
          <p:nvPr>
            <p:ph type="sldNum" sz="quarter" idx="12"/>
          </p:nvPr>
        </p:nvSpPr>
        <p:spPr/>
        <p:txBody>
          <a:bodyPr/>
          <a:lstStyle>
            <a:lvl1pPr>
              <a:defRPr/>
            </a:lvl1pPr>
          </a:lstStyle>
          <a:p>
            <a:pPr>
              <a:defRPr/>
            </a:pPr>
            <a:fld id="{DF21E231-86DF-4AF1-AF85-70BA824BB591}" type="slidenum">
              <a:rPr lang="en-US"/>
              <a:pPr>
                <a:defRPr/>
              </a:pPr>
              <a:t>‹#›</a:t>
            </a:fld>
            <a:endParaRPr lang="en-US"/>
          </a:p>
        </p:txBody>
      </p:sp>
    </p:spTree>
    <p:extLst>
      <p:ext uri="{BB962C8B-B14F-4D97-AF65-F5344CB8AC3E}">
        <p14:creationId xmlns:p14="http://schemas.microsoft.com/office/powerpoint/2010/main" val="1953557637"/>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71E70C-BD43-D44D-27F5-85CFE479E4FF}"/>
              </a:ext>
            </a:extLst>
          </p:cNvPr>
          <p:cNvSpPr>
            <a:spLocks noGrp="1"/>
          </p:cNvSpPr>
          <p:nvPr>
            <p:ph type="dt" sz="half" idx="10"/>
          </p:nvPr>
        </p:nvSpPr>
        <p:spPr/>
        <p:txBody>
          <a:bodyPr/>
          <a:lstStyle>
            <a:lvl1pPr>
              <a:defRPr/>
            </a:lvl1pPr>
          </a:lstStyle>
          <a:p>
            <a:pPr>
              <a:defRPr/>
            </a:pPr>
            <a:fld id="{C3A81019-8BD6-4D17-BC3A-9C0F6E4B1763}" type="datetimeFigureOut">
              <a:rPr lang="en-US"/>
              <a:pPr>
                <a:defRPr/>
              </a:pPr>
              <a:t>7/23/2026</a:t>
            </a:fld>
            <a:endParaRPr lang="en-US"/>
          </a:p>
        </p:txBody>
      </p:sp>
      <p:sp>
        <p:nvSpPr>
          <p:cNvPr id="5" name="Footer Placeholder 4">
            <a:extLst>
              <a:ext uri="{FF2B5EF4-FFF2-40B4-BE49-F238E27FC236}">
                <a16:creationId xmlns:a16="http://schemas.microsoft.com/office/drawing/2014/main" id="{F10B9CFB-5722-B3E1-4F93-786DD65FE36B}"/>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4BDA4437-AEDA-FCF8-603D-F980656D75AD}"/>
              </a:ext>
            </a:extLst>
          </p:cNvPr>
          <p:cNvSpPr>
            <a:spLocks noGrp="1"/>
          </p:cNvSpPr>
          <p:nvPr>
            <p:ph type="sldNum" sz="quarter" idx="12"/>
          </p:nvPr>
        </p:nvSpPr>
        <p:spPr/>
        <p:txBody>
          <a:bodyPr/>
          <a:lstStyle>
            <a:lvl1pPr>
              <a:defRPr/>
            </a:lvl1pPr>
          </a:lstStyle>
          <a:p>
            <a:pPr>
              <a:defRPr/>
            </a:pPr>
            <a:fld id="{D8495441-DF25-457C-9DF2-805BDB3EF591}" type="slidenum">
              <a:rPr lang="en-US"/>
              <a:pPr>
                <a:defRPr/>
              </a:pPr>
              <a:t>‹#›</a:t>
            </a:fld>
            <a:endParaRPr lang="en-US"/>
          </a:p>
        </p:txBody>
      </p:sp>
    </p:spTree>
    <p:extLst>
      <p:ext uri="{BB962C8B-B14F-4D97-AF65-F5344CB8AC3E}">
        <p14:creationId xmlns:p14="http://schemas.microsoft.com/office/powerpoint/2010/main" val="2305820705"/>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9624E-E16F-7F56-7260-63E6F550A37D}"/>
              </a:ext>
            </a:extLst>
          </p:cNvPr>
          <p:cNvSpPr>
            <a:spLocks noGrp="1"/>
          </p:cNvSpPr>
          <p:nvPr>
            <p:ph type="title"/>
          </p:nvPr>
        </p:nvSpPr>
        <p:spPr>
          <a:xfrm>
            <a:off x="274320" y="137160"/>
            <a:ext cx="11640312" cy="640080"/>
          </a:xfrm>
        </p:spPr>
        <p:txBody>
          <a:bodyPr/>
          <a:lstStyle>
            <a:lvl1pPr>
              <a:defRPr lang="en-US" sz="3200" b="1" kern="1200" dirty="0">
                <a:solidFill>
                  <a:srgbClr val="C00000"/>
                </a:solidFill>
                <a:latin typeface="Arial" panose="020B0604020202020204" pitchFamily="34" charset="0"/>
                <a:ea typeface="+mj-ea"/>
                <a:cs typeface="Arial" panose="020B0604020202020204" pitchFamily="34" charset="0"/>
              </a:defRPr>
            </a:lvl1pPr>
          </a:lstStyle>
          <a:p>
            <a:r>
              <a:rPr lang="en-US"/>
              <a:t>Click to edit Master title style</a:t>
            </a:r>
          </a:p>
        </p:txBody>
      </p:sp>
      <p:sp>
        <p:nvSpPr>
          <p:cNvPr id="3" name="Footer Placeholder 2">
            <a:extLst>
              <a:ext uri="{FF2B5EF4-FFF2-40B4-BE49-F238E27FC236}">
                <a16:creationId xmlns:a16="http://schemas.microsoft.com/office/drawing/2014/main" id="{CB1FD567-65E0-7A16-E8D1-C6C0D591F71C}"/>
              </a:ext>
            </a:extLst>
          </p:cNvPr>
          <p:cNvSpPr>
            <a:spLocks noGrp="1"/>
          </p:cNvSpPr>
          <p:nvPr>
            <p:ph type="ftr" sz="quarter" idx="10"/>
          </p:nvPr>
        </p:nvSpPr>
        <p:spPr>
          <a:xfrm>
            <a:off x="3081529" y="6356350"/>
            <a:ext cx="6400800" cy="365125"/>
          </a:xfrm>
          <a:prstGeom prst="rect">
            <a:avLst/>
          </a:prstGeom>
        </p:spPr>
        <p:txBody>
          <a:bodyPr/>
          <a:lstStyle/>
          <a:p>
            <a:endParaRPr lang="en-US"/>
          </a:p>
        </p:txBody>
      </p:sp>
      <p:sp>
        <p:nvSpPr>
          <p:cNvPr id="6" name="Content Placeholder 3">
            <a:extLst>
              <a:ext uri="{FF2B5EF4-FFF2-40B4-BE49-F238E27FC236}">
                <a16:creationId xmlns:a16="http://schemas.microsoft.com/office/drawing/2014/main" id="{CEDF9494-C796-DE2A-D547-136666DE093C}"/>
              </a:ext>
            </a:extLst>
          </p:cNvPr>
          <p:cNvSpPr>
            <a:spLocks noGrp="1"/>
          </p:cNvSpPr>
          <p:nvPr>
            <p:ph sz="half" idx="2"/>
          </p:nvPr>
        </p:nvSpPr>
        <p:spPr>
          <a:xfrm>
            <a:off x="640077" y="1463040"/>
            <a:ext cx="5303520" cy="4572000"/>
          </a:xfrm>
          <a:noFill/>
        </p:spPr>
        <p:txBody>
          <a:bodyPr/>
          <a:lstStyle>
            <a:lvl1pPr>
              <a:defRPr sz="2000">
                <a:latin typeface="Arial" panose="020B0604020202020204" pitchFamily="34" charset="0"/>
                <a:cs typeface="Arial" panose="020B0604020202020204" pitchFamily="34" charset="0"/>
              </a:defRPr>
            </a:lvl1pPr>
            <a:lvl2pPr>
              <a:defRPr sz="1800">
                <a:latin typeface="Arial" panose="020B0604020202020204" pitchFamily="34" charset="0"/>
                <a:cs typeface="Arial" panose="020B0604020202020204" pitchFamily="34" charset="0"/>
              </a:defRPr>
            </a:lvl2pPr>
            <a:lvl3pPr>
              <a:defRPr sz="16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200">
                <a:latin typeface="Arial" panose="020B0604020202020204" pitchFamily="34" charset="0"/>
                <a:cs typeface="Arial" panose="020B0604020202020204" pitchFamily="34" charset="0"/>
              </a:defRPr>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a:extLst>
              <a:ext uri="{FF2B5EF4-FFF2-40B4-BE49-F238E27FC236}">
                <a16:creationId xmlns:a16="http://schemas.microsoft.com/office/drawing/2014/main" id="{999161BA-FFDC-6D2F-ECA0-656F1E401EF9}"/>
              </a:ext>
            </a:extLst>
          </p:cNvPr>
          <p:cNvSpPr>
            <a:spLocks noGrp="1"/>
          </p:cNvSpPr>
          <p:nvPr>
            <p:ph sz="half" idx="14"/>
          </p:nvPr>
        </p:nvSpPr>
        <p:spPr>
          <a:xfrm>
            <a:off x="6242492" y="1463040"/>
            <a:ext cx="5303520" cy="4572000"/>
          </a:xfrm>
          <a:noFill/>
        </p:spPr>
        <p:txBody>
          <a:bodyPr/>
          <a:lstStyle>
            <a:lvl1pPr>
              <a:defRPr sz="2000">
                <a:latin typeface="Arial" panose="020B0604020202020204" pitchFamily="34" charset="0"/>
                <a:cs typeface="Arial" panose="020B0604020202020204" pitchFamily="34" charset="0"/>
              </a:defRPr>
            </a:lvl1pPr>
            <a:lvl2pPr>
              <a:defRPr sz="1800">
                <a:latin typeface="Arial" panose="020B0604020202020204" pitchFamily="34" charset="0"/>
                <a:cs typeface="Arial" panose="020B0604020202020204" pitchFamily="34" charset="0"/>
              </a:defRPr>
            </a:lvl2pPr>
            <a:lvl3pPr>
              <a:defRPr sz="16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200">
                <a:latin typeface="Arial" panose="020B0604020202020204" pitchFamily="34" charset="0"/>
                <a:cs typeface="Arial" panose="020B0604020202020204" pitchFamily="34" charset="0"/>
              </a:defRPr>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494582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7.xml"/><Relationship Id="rId18" Type="http://schemas.openxmlformats.org/officeDocument/2006/relationships/slideLayout" Target="../slideLayouts/slideLayout32.xml"/><Relationship Id="rId26" Type="http://schemas.openxmlformats.org/officeDocument/2006/relationships/slideLayout" Target="../slideLayouts/slideLayout40.xml"/><Relationship Id="rId39" Type="http://schemas.openxmlformats.org/officeDocument/2006/relationships/slideLayout" Target="../slideLayouts/slideLayout53.xml"/><Relationship Id="rId21" Type="http://schemas.openxmlformats.org/officeDocument/2006/relationships/slideLayout" Target="../slideLayouts/slideLayout35.xml"/><Relationship Id="rId34" Type="http://schemas.openxmlformats.org/officeDocument/2006/relationships/slideLayout" Target="../slideLayouts/slideLayout48.xml"/><Relationship Id="rId42" Type="http://schemas.openxmlformats.org/officeDocument/2006/relationships/slideLayout" Target="../slideLayouts/slideLayout56.xml"/><Relationship Id="rId47" Type="http://schemas.openxmlformats.org/officeDocument/2006/relationships/theme" Target="../theme/theme2.xml"/><Relationship Id="rId7" Type="http://schemas.openxmlformats.org/officeDocument/2006/relationships/slideLayout" Target="../slideLayouts/slideLayout21.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29" Type="http://schemas.openxmlformats.org/officeDocument/2006/relationships/slideLayout" Target="../slideLayouts/slideLayout43.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24" Type="http://schemas.openxmlformats.org/officeDocument/2006/relationships/slideLayout" Target="../slideLayouts/slideLayout38.xml"/><Relationship Id="rId32" Type="http://schemas.openxmlformats.org/officeDocument/2006/relationships/slideLayout" Target="../slideLayouts/slideLayout46.xml"/><Relationship Id="rId37" Type="http://schemas.openxmlformats.org/officeDocument/2006/relationships/slideLayout" Target="../slideLayouts/slideLayout51.xml"/><Relationship Id="rId40" Type="http://schemas.openxmlformats.org/officeDocument/2006/relationships/slideLayout" Target="../slideLayouts/slideLayout54.xml"/><Relationship Id="rId45" Type="http://schemas.openxmlformats.org/officeDocument/2006/relationships/slideLayout" Target="../slideLayouts/slideLayout59.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23" Type="http://schemas.openxmlformats.org/officeDocument/2006/relationships/slideLayout" Target="../slideLayouts/slideLayout37.xml"/><Relationship Id="rId28" Type="http://schemas.openxmlformats.org/officeDocument/2006/relationships/slideLayout" Target="../slideLayouts/slideLayout42.xml"/><Relationship Id="rId36" Type="http://schemas.openxmlformats.org/officeDocument/2006/relationships/slideLayout" Target="../slideLayouts/slideLayout50.xml"/><Relationship Id="rId10" Type="http://schemas.openxmlformats.org/officeDocument/2006/relationships/slideLayout" Target="../slideLayouts/slideLayout24.xml"/><Relationship Id="rId19" Type="http://schemas.openxmlformats.org/officeDocument/2006/relationships/slideLayout" Target="../slideLayouts/slideLayout33.xml"/><Relationship Id="rId31" Type="http://schemas.openxmlformats.org/officeDocument/2006/relationships/slideLayout" Target="../slideLayouts/slideLayout45.xml"/><Relationship Id="rId44" Type="http://schemas.openxmlformats.org/officeDocument/2006/relationships/slideLayout" Target="../slideLayouts/slideLayout58.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 Id="rId22" Type="http://schemas.openxmlformats.org/officeDocument/2006/relationships/slideLayout" Target="../slideLayouts/slideLayout36.xml"/><Relationship Id="rId27" Type="http://schemas.openxmlformats.org/officeDocument/2006/relationships/slideLayout" Target="../slideLayouts/slideLayout41.xml"/><Relationship Id="rId30" Type="http://schemas.openxmlformats.org/officeDocument/2006/relationships/slideLayout" Target="../slideLayouts/slideLayout44.xml"/><Relationship Id="rId35" Type="http://schemas.openxmlformats.org/officeDocument/2006/relationships/slideLayout" Target="../slideLayouts/slideLayout49.xml"/><Relationship Id="rId43" Type="http://schemas.openxmlformats.org/officeDocument/2006/relationships/slideLayout" Target="../slideLayouts/slideLayout57.xml"/><Relationship Id="rId48" Type="http://schemas.openxmlformats.org/officeDocument/2006/relationships/image" Target="../media/image1.gif"/><Relationship Id="rId8" Type="http://schemas.openxmlformats.org/officeDocument/2006/relationships/slideLayout" Target="../slideLayouts/slideLayout22.xml"/><Relationship Id="rId3" Type="http://schemas.openxmlformats.org/officeDocument/2006/relationships/slideLayout" Target="../slideLayouts/slideLayout17.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5" Type="http://schemas.openxmlformats.org/officeDocument/2006/relationships/slideLayout" Target="../slideLayouts/slideLayout39.xml"/><Relationship Id="rId33" Type="http://schemas.openxmlformats.org/officeDocument/2006/relationships/slideLayout" Target="../slideLayouts/slideLayout47.xml"/><Relationship Id="rId38" Type="http://schemas.openxmlformats.org/officeDocument/2006/relationships/slideLayout" Target="../slideLayouts/slideLayout52.xml"/><Relationship Id="rId46" Type="http://schemas.openxmlformats.org/officeDocument/2006/relationships/slideLayout" Target="../slideLayouts/slideLayout60.xml"/><Relationship Id="rId20" Type="http://schemas.openxmlformats.org/officeDocument/2006/relationships/slideLayout" Target="../slideLayouts/slideLayout34.xml"/><Relationship Id="rId41" Type="http://schemas.openxmlformats.org/officeDocument/2006/relationships/slideLayout" Target="../slideLayouts/slideLayout5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theme" Target="../theme/theme3.xml"/><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slideLayout" Target="../slideLayouts/slideLayout72.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5" Type="http://schemas.openxmlformats.org/officeDocument/2006/relationships/image" Target="../media/image1.gif"/><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 Id="rId14" Type="http://schemas.openxmlformats.org/officeDocument/2006/relationships/image" Target="../media/image3.jpe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80.xml"/><Relationship Id="rId13" Type="http://schemas.openxmlformats.org/officeDocument/2006/relationships/slideLayout" Target="../slideLayouts/slideLayout85.xml"/><Relationship Id="rId3" Type="http://schemas.openxmlformats.org/officeDocument/2006/relationships/slideLayout" Target="../slideLayouts/slideLayout75.xml"/><Relationship Id="rId7" Type="http://schemas.openxmlformats.org/officeDocument/2006/relationships/slideLayout" Target="../slideLayouts/slideLayout79.xml"/><Relationship Id="rId12" Type="http://schemas.openxmlformats.org/officeDocument/2006/relationships/slideLayout" Target="../slideLayouts/slideLayout84.xml"/><Relationship Id="rId2" Type="http://schemas.openxmlformats.org/officeDocument/2006/relationships/slideLayout" Target="../slideLayouts/slideLayout74.xml"/><Relationship Id="rId16" Type="http://schemas.openxmlformats.org/officeDocument/2006/relationships/theme" Target="../theme/theme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5" Type="http://schemas.openxmlformats.org/officeDocument/2006/relationships/slideLayout" Target="../slideLayouts/slideLayout87.xml"/><Relationship Id="rId10" Type="http://schemas.openxmlformats.org/officeDocument/2006/relationships/slideLayout" Target="../slideLayouts/slideLayout82.xml"/><Relationship Id="rId4" Type="http://schemas.openxmlformats.org/officeDocument/2006/relationships/slideLayout" Target="../slideLayouts/slideLayout76.xml"/><Relationship Id="rId9" Type="http://schemas.openxmlformats.org/officeDocument/2006/relationships/slideLayout" Target="../slideLayouts/slideLayout81.xml"/><Relationship Id="rId14" Type="http://schemas.openxmlformats.org/officeDocument/2006/relationships/slideLayout" Target="../slideLayouts/slideLayout8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95.xml"/><Relationship Id="rId13" Type="http://schemas.openxmlformats.org/officeDocument/2006/relationships/slideLayout" Target="../slideLayouts/slideLayout100.xml"/><Relationship Id="rId3" Type="http://schemas.openxmlformats.org/officeDocument/2006/relationships/slideLayout" Target="../slideLayouts/slideLayout90.xml"/><Relationship Id="rId7" Type="http://schemas.openxmlformats.org/officeDocument/2006/relationships/slideLayout" Target="../slideLayouts/slideLayout94.xml"/><Relationship Id="rId12" Type="http://schemas.openxmlformats.org/officeDocument/2006/relationships/slideLayout" Target="../slideLayouts/slideLayout99.xml"/><Relationship Id="rId17" Type="http://schemas.openxmlformats.org/officeDocument/2006/relationships/image" Target="../media/image4.png"/><Relationship Id="rId2" Type="http://schemas.openxmlformats.org/officeDocument/2006/relationships/slideLayout" Target="../slideLayouts/slideLayout89.xml"/><Relationship Id="rId16" Type="http://schemas.openxmlformats.org/officeDocument/2006/relationships/theme" Target="../theme/theme5.xml"/><Relationship Id="rId1" Type="http://schemas.openxmlformats.org/officeDocument/2006/relationships/slideLayout" Target="../slideLayouts/slideLayout88.xml"/><Relationship Id="rId6" Type="http://schemas.openxmlformats.org/officeDocument/2006/relationships/slideLayout" Target="../slideLayouts/slideLayout93.xml"/><Relationship Id="rId11" Type="http://schemas.openxmlformats.org/officeDocument/2006/relationships/slideLayout" Target="../slideLayouts/slideLayout98.xml"/><Relationship Id="rId5" Type="http://schemas.openxmlformats.org/officeDocument/2006/relationships/slideLayout" Target="../slideLayouts/slideLayout92.xml"/><Relationship Id="rId15" Type="http://schemas.openxmlformats.org/officeDocument/2006/relationships/slideLayout" Target="../slideLayouts/slideLayout102.xml"/><Relationship Id="rId10" Type="http://schemas.openxmlformats.org/officeDocument/2006/relationships/slideLayout" Target="../slideLayouts/slideLayout97.xml"/><Relationship Id="rId4" Type="http://schemas.openxmlformats.org/officeDocument/2006/relationships/slideLayout" Target="../slideLayouts/slideLayout91.xml"/><Relationship Id="rId9" Type="http://schemas.openxmlformats.org/officeDocument/2006/relationships/slideLayout" Target="../slideLayouts/slideLayout96.xml"/><Relationship Id="rId14" Type="http://schemas.openxmlformats.org/officeDocument/2006/relationships/slideLayout" Target="../slideLayouts/slideLayout101.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10.xml"/><Relationship Id="rId13" Type="http://schemas.openxmlformats.org/officeDocument/2006/relationships/theme" Target="../theme/theme6.xml"/><Relationship Id="rId3" Type="http://schemas.openxmlformats.org/officeDocument/2006/relationships/slideLayout" Target="../slideLayouts/slideLayout105.xml"/><Relationship Id="rId7" Type="http://schemas.openxmlformats.org/officeDocument/2006/relationships/slideLayout" Target="../slideLayouts/slideLayout109.xml"/><Relationship Id="rId12" Type="http://schemas.openxmlformats.org/officeDocument/2006/relationships/slideLayout" Target="../slideLayouts/slideLayout114.xml"/><Relationship Id="rId2" Type="http://schemas.openxmlformats.org/officeDocument/2006/relationships/slideLayout" Target="../slideLayouts/slideLayout104.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slideLayout" Target="../slideLayouts/slideLayout113.xml"/><Relationship Id="rId5" Type="http://schemas.openxmlformats.org/officeDocument/2006/relationships/slideLayout" Target="../slideLayouts/slideLayout107.xml"/><Relationship Id="rId15" Type="http://schemas.openxmlformats.org/officeDocument/2006/relationships/image" Target="../media/image1.gif"/><Relationship Id="rId10" Type="http://schemas.openxmlformats.org/officeDocument/2006/relationships/slideLayout" Target="../slideLayouts/slideLayout112.xml"/><Relationship Id="rId4" Type="http://schemas.openxmlformats.org/officeDocument/2006/relationships/slideLayout" Target="../slideLayouts/slideLayout106.xml"/><Relationship Id="rId9" Type="http://schemas.openxmlformats.org/officeDocument/2006/relationships/slideLayout" Target="../slideLayouts/slideLayout111.xml"/><Relationship Id="rId14" Type="http://schemas.openxmlformats.org/officeDocument/2006/relationships/image" Target="../media/image6.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7F09646-FB2C-4E0F-92B1-2D943ACCCACE}"/>
              </a:ext>
            </a:extLst>
          </p:cNvPr>
          <p:cNvSpPr>
            <a:spLocks noGrp="1"/>
          </p:cNvSpPr>
          <p:nvPr>
            <p:ph type="title"/>
          </p:nvPr>
        </p:nvSpPr>
        <p:spPr>
          <a:xfrm>
            <a:off x="267419" y="228248"/>
            <a:ext cx="9536093" cy="566527"/>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a:extLst>
              <a:ext uri="{FF2B5EF4-FFF2-40B4-BE49-F238E27FC236}">
                <a16:creationId xmlns:a16="http://schemas.microsoft.com/office/drawing/2014/main" id="{EC7AF003-685B-4D32-9267-143114633728}"/>
              </a:ext>
            </a:extLst>
          </p:cNvPr>
          <p:cNvSpPr>
            <a:spLocks noGrp="1"/>
          </p:cNvSpPr>
          <p:nvPr>
            <p:ph type="body" idx="1"/>
          </p:nvPr>
        </p:nvSpPr>
        <p:spPr>
          <a:xfrm>
            <a:off x="536275" y="1026363"/>
            <a:ext cx="10515600" cy="441799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27268083"/>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 id="2147483687" r:id="rId14"/>
  </p:sldLayoutIdLst>
  <p:txStyles>
    <p:titleStyle>
      <a:lvl1pPr algn="l" defTabSz="914400" rtl="0" eaLnBrk="1" latinLnBrk="0" hangingPunct="1">
        <a:lnSpc>
          <a:spcPct val="90000"/>
        </a:lnSpc>
        <a:spcBef>
          <a:spcPct val="0"/>
        </a:spcBef>
        <a:buNone/>
        <a:defRPr sz="3400" b="1" kern="1200">
          <a:solidFill>
            <a:schemeClr val="accent3"/>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
        <a:defRPr sz="2000" b="0" kern="1200">
          <a:solidFill>
            <a:schemeClr val="tx1"/>
          </a:solidFill>
          <a:latin typeface="Arial Nova" panose="020B0504020202020204" pitchFamily="34" charset="0"/>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
        <a:defRPr sz="1800" b="0" kern="1200">
          <a:solidFill>
            <a:schemeClr val="tx1"/>
          </a:solidFill>
          <a:latin typeface="Arial Nova" panose="020B0504020202020204" pitchFamily="34" charset="0"/>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1600" b="0" kern="1200">
          <a:solidFill>
            <a:schemeClr val="tx1"/>
          </a:solidFill>
          <a:latin typeface="Arial Nova" panose="020B0504020202020204" pitchFamily="34" charset="0"/>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400" b="0" kern="1200">
          <a:solidFill>
            <a:schemeClr val="tx1"/>
          </a:solidFill>
          <a:latin typeface="Arial Nova" panose="020B0504020202020204" pitchFamily="34" charset="0"/>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
        <a:defRPr sz="1400" b="0" kern="1200">
          <a:solidFill>
            <a:schemeClr val="tx1"/>
          </a:solidFill>
          <a:latin typeface="Arial Nova" panose="020B05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20E06CD-2D4E-4A10-A3A0-F6590ED0C06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CB22882-7F32-43C4-9840-5B71F628DE7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1CF361-EB82-490A-9B3D-23900B71A51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7/23/2026</a:t>
            </a:fld>
            <a:endParaRPr lang="en-US"/>
          </a:p>
        </p:txBody>
      </p:sp>
      <p:sp>
        <p:nvSpPr>
          <p:cNvPr id="5" name="Footer Placeholder 4">
            <a:extLst>
              <a:ext uri="{FF2B5EF4-FFF2-40B4-BE49-F238E27FC236}">
                <a16:creationId xmlns:a16="http://schemas.microsoft.com/office/drawing/2014/main" id="{59BFC2F7-998D-4A22-85B7-42C953CF83C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FDDA83D-146B-4332-A895-EC6516B2285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pic>
        <p:nvPicPr>
          <p:cNvPr id="7" name="Picture 6">
            <a:extLst>
              <a:ext uri="{FF2B5EF4-FFF2-40B4-BE49-F238E27FC236}">
                <a16:creationId xmlns:a16="http://schemas.microsoft.com/office/drawing/2014/main" id="{68B0500D-E722-9304-EC9A-19418CD2D35E}"/>
              </a:ext>
            </a:extLst>
          </p:cNvPr>
          <p:cNvPicPr>
            <a:picLocks noChangeAspect="1"/>
          </p:cNvPicPr>
          <p:nvPr/>
        </p:nvPicPr>
        <p:blipFill>
          <a:blip r:embed="rId48" cstate="screen">
            <a:extLst>
              <a:ext uri="{28A0092B-C50C-407E-A947-70E740481C1C}">
                <a14:useLocalDpi xmlns:a14="http://schemas.microsoft.com/office/drawing/2010/main"/>
              </a:ext>
            </a:extLst>
          </a:blip>
          <a:srcRect/>
          <a:stretch/>
        </p:blipFill>
        <p:spPr>
          <a:xfrm>
            <a:off x="441590" y="6419539"/>
            <a:ext cx="1517839" cy="278271"/>
          </a:xfrm>
          <a:prstGeom prst="rect">
            <a:avLst/>
          </a:prstGeom>
        </p:spPr>
      </p:pic>
    </p:spTree>
    <p:extLst>
      <p:ext uri="{BB962C8B-B14F-4D97-AF65-F5344CB8AC3E}">
        <p14:creationId xmlns:p14="http://schemas.microsoft.com/office/powerpoint/2010/main" val="2699202888"/>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 id="2147483735" r:id="rId12"/>
    <p:sldLayoutId id="2147483736" r:id="rId13"/>
    <p:sldLayoutId id="2147483737" r:id="rId14"/>
    <p:sldLayoutId id="2147483665" r:id="rId15"/>
    <p:sldLayoutId id="2147483666" r:id="rId16"/>
    <p:sldLayoutId id="2147483753" r:id="rId17"/>
    <p:sldLayoutId id="2147483754" r:id="rId18"/>
    <p:sldLayoutId id="2147483755" r:id="rId19"/>
    <p:sldLayoutId id="2147483756" r:id="rId20"/>
    <p:sldLayoutId id="2147483757" r:id="rId21"/>
    <p:sldLayoutId id="2147483758" r:id="rId22"/>
    <p:sldLayoutId id="2147483759" r:id="rId23"/>
    <p:sldLayoutId id="2147483760" r:id="rId24"/>
    <p:sldLayoutId id="2147483761" r:id="rId25"/>
    <p:sldLayoutId id="2147483762" r:id="rId26"/>
    <p:sldLayoutId id="2147483763" r:id="rId27"/>
    <p:sldLayoutId id="2147483764" r:id="rId28"/>
    <p:sldLayoutId id="2147483765" r:id="rId29"/>
    <p:sldLayoutId id="2147483766" r:id="rId30"/>
    <p:sldLayoutId id="2147483767" r:id="rId31"/>
    <p:sldLayoutId id="2147483786" r:id="rId32"/>
    <p:sldLayoutId id="2147483787" r:id="rId33"/>
    <p:sldLayoutId id="2147483788" r:id="rId34"/>
    <p:sldLayoutId id="2147483789" r:id="rId35"/>
    <p:sldLayoutId id="2147483790" r:id="rId36"/>
    <p:sldLayoutId id="2147483791" r:id="rId37"/>
    <p:sldLayoutId id="2147483792" r:id="rId38"/>
    <p:sldLayoutId id="2147483793" r:id="rId39"/>
    <p:sldLayoutId id="2147483794" r:id="rId40"/>
    <p:sldLayoutId id="2147483795" r:id="rId41"/>
    <p:sldLayoutId id="2147483796" r:id="rId42"/>
    <p:sldLayoutId id="2147483797" r:id="rId43"/>
    <p:sldLayoutId id="2147483798" r:id="rId44"/>
    <p:sldLayoutId id="2147483799" r:id="rId45"/>
    <p:sldLayoutId id="2147483800" r:id="rId46"/>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4" cstate="screen">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146" name="Title Placeholder 1">
            <a:extLst>
              <a:ext uri="{FF2B5EF4-FFF2-40B4-BE49-F238E27FC236}">
                <a16:creationId xmlns:a16="http://schemas.microsoft.com/office/drawing/2014/main" id="{54B220CE-671F-BA4E-F906-2EF8150ECB38}"/>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6147" name="Text Placeholder 2">
            <a:extLst>
              <a:ext uri="{FF2B5EF4-FFF2-40B4-BE49-F238E27FC236}">
                <a16:creationId xmlns:a16="http://schemas.microsoft.com/office/drawing/2014/main" id="{0302E465-D784-0703-51AB-13A206E7DFDA}"/>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82071337-D38A-8FD4-D750-6F971B15925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5E252D7B-8157-4804-B0ED-DF7EF0449B7A}" type="datetimeFigureOut">
              <a:rPr lang="en-US"/>
              <a:pPr>
                <a:defRPr/>
              </a:pPr>
              <a:t>7/23/2026</a:t>
            </a:fld>
            <a:endParaRPr lang="en-US" dirty="0"/>
          </a:p>
        </p:txBody>
      </p:sp>
      <p:sp>
        <p:nvSpPr>
          <p:cNvPr id="5" name="Footer Placeholder 4">
            <a:extLst>
              <a:ext uri="{FF2B5EF4-FFF2-40B4-BE49-F238E27FC236}">
                <a16:creationId xmlns:a16="http://schemas.microsoft.com/office/drawing/2014/main" id="{2A4DE662-B85C-051D-267D-8B19D1AA70D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dirty="0"/>
          </a:p>
        </p:txBody>
      </p:sp>
      <p:sp>
        <p:nvSpPr>
          <p:cNvPr id="6" name="Slide Number Placeholder 5">
            <a:extLst>
              <a:ext uri="{FF2B5EF4-FFF2-40B4-BE49-F238E27FC236}">
                <a16:creationId xmlns:a16="http://schemas.microsoft.com/office/drawing/2014/main" id="{3255728A-736E-F68B-F7C2-64EEB54D8F7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3A7F16D5-B562-4569-8CCB-13F865C445AC}" type="slidenum">
              <a:rPr lang="en-US"/>
              <a:pPr>
                <a:defRPr/>
              </a:pPr>
              <a:t>‹#›</a:t>
            </a:fld>
            <a:endParaRPr lang="en-US" dirty="0"/>
          </a:p>
        </p:txBody>
      </p:sp>
      <p:pic>
        <p:nvPicPr>
          <p:cNvPr id="2" name="Picture 1">
            <a:extLst>
              <a:ext uri="{FF2B5EF4-FFF2-40B4-BE49-F238E27FC236}">
                <a16:creationId xmlns:a16="http://schemas.microsoft.com/office/drawing/2014/main" id="{D14F7736-117E-3328-D7CC-86BB8B79C458}"/>
              </a:ext>
            </a:extLst>
          </p:cNvPr>
          <p:cNvPicPr>
            <a:picLocks noChangeAspect="1"/>
          </p:cNvPicPr>
          <p:nvPr/>
        </p:nvPicPr>
        <p:blipFill>
          <a:blip r:embed="rId15" cstate="screen">
            <a:extLst>
              <a:ext uri="{28A0092B-C50C-407E-A947-70E740481C1C}">
                <a14:useLocalDpi xmlns:a14="http://schemas.microsoft.com/office/drawing/2010/main"/>
              </a:ext>
            </a:extLst>
          </a:blip>
          <a:srcRect/>
          <a:stretch/>
        </p:blipFill>
        <p:spPr>
          <a:xfrm>
            <a:off x="441590" y="6419539"/>
            <a:ext cx="1517839" cy="278271"/>
          </a:xfrm>
          <a:prstGeom prst="rect">
            <a:avLst/>
          </a:prstGeom>
        </p:spPr>
      </p:pic>
    </p:spTree>
    <p:extLst>
      <p:ext uri="{BB962C8B-B14F-4D97-AF65-F5344CB8AC3E}">
        <p14:creationId xmlns:p14="http://schemas.microsoft.com/office/powerpoint/2010/main" val="4176427342"/>
      </p:ext>
    </p:extLst>
  </p:cSld>
  <p:clrMap bg1="lt1" tx1="dk1" bg2="lt2" tx2="dk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745" r:id="rId6"/>
    <p:sldLayoutId id="2147483746" r:id="rId7"/>
    <p:sldLayoutId id="2147483747" r:id="rId8"/>
    <p:sldLayoutId id="2147483748" r:id="rId9"/>
    <p:sldLayoutId id="2147483749" r:id="rId10"/>
    <p:sldLayoutId id="2147483750" r:id="rId11"/>
    <p:sldLayoutId id="2147483751" r:id="rId12"/>
  </p:sldLayoutIdLst>
  <p:transition spd="slow">
    <p:fade/>
  </p:transition>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20E06CD-2D4E-4A10-A3A0-F6590ED0C06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CB22882-7F32-43C4-9840-5B71F628DE7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1CF361-EB82-490A-9B3D-23900B71A51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CFED46-8C38-47E4-9939-4CC1B6FE3464}" type="datetimeFigureOut">
              <a:rPr lang="en-US" smtClean="0"/>
              <a:t>7/23/2026</a:t>
            </a:fld>
            <a:endParaRPr lang="en-US"/>
          </a:p>
        </p:txBody>
      </p:sp>
      <p:sp>
        <p:nvSpPr>
          <p:cNvPr id="5" name="Footer Placeholder 4">
            <a:extLst>
              <a:ext uri="{FF2B5EF4-FFF2-40B4-BE49-F238E27FC236}">
                <a16:creationId xmlns:a16="http://schemas.microsoft.com/office/drawing/2014/main" id="{59BFC2F7-998D-4A22-85B7-42C953CF83C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FDDA83D-146B-4332-A895-EC6516B2285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A4ABFD-6AA6-46CA-A0B2-57B709B28EC4}" type="slidenum">
              <a:rPr lang="en-US" smtClean="0"/>
              <a:t>‹#›</a:t>
            </a:fld>
            <a:endParaRPr lang="en-US"/>
          </a:p>
        </p:txBody>
      </p:sp>
    </p:spTree>
    <p:extLst>
      <p:ext uri="{BB962C8B-B14F-4D97-AF65-F5344CB8AC3E}">
        <p14:creationId xmlns:p14="http://schemas.microsoft.com/office/powerpoint/2010/main" val="674202454"/>
      </p:ext>
    </p:extLst>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 id="2147483781" r:id="rId12"/>
    <p:sldLayoutId id="2147483782" r:id="rId13"/>
    <p:sldLayoutId id="2147483783" r:id="rId14"/>
    <p:sldLayoutId id="2147483784"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7F09646-FB2C-4E0F-92B1-2D943ACCCACE}"/>
              </a:ext>
            </a:extLst>
          </p:cNvPr>
          <p:cNvSpPr>
            <a:spLocks noGrp="1"/>
          </p:cNvSpPr>
          <p:nvPr>
            <p:ph type="title"/>
          </p:nvPr>
        </p:nvSpPr>
        <p:spPr>
          <a:xfrm>
            <a:off x="267419" y="228248"/>
            <a:ext cx="9536093" cy="566527"/>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a:extLst>
              <a:ext uri="{FF2B5EF4-FFF2-40B4-BE49-F238E27FC236}">
                <a16:creationId xmlns:a16="http://schemas.microsoft.com/office/drawing/2014/main" id="{EC7AF003-685B-4D32-9267-143114633728}"/>
              </a:ext>
            </a:extLst>
          </p:cNvPr>
          <p:cNvSpPr>
            <a:spLocks noGrp="1"/>
          </p:cNvSpPr>
          <p:nvPr>
            <p:ph type="body" idx="1"/>
          </p:nvPr>
        </p:nvSpPr>
        <p:spPr>
          <a:xfrm>
            <a:off x="536275" y="1026363"/>
            <a:ext cx="10515600" cy="441799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C66AB67E-B3B5-7C0B-5D96-706CBD4F8268}"/>
              </a:ext>
            </a:extLst>
          </p:cNvPr>
          <p:cNvSpPr/>
          <p:nvPr userDrawn="1"/>
        </p:nvSpPr>
        <p:spPr>
          <a:xfrm>
            <a:off x="1" y="6317261"/>
            <a:ext cx="12191999" cy="54071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4EC295EF-B6DB-8EC3-FC6A-94B01F6AB9B0}"/>
              </a:ext>
            </a:extLst>
          </p:cNvPr>
          <p:cNvPicPr>
            <a:picLocks noChangeAspect="1"/>
          </p:cNvPicPr>
          <p:nvPr userDrawn="1"/>
        </p:nvPicPr>
        <p:blipFill>
          <a:blip r:embed="rId17" cstate="screen">
            <a:extLst>
              <a:ext uri="{28A0092B-C50C-407E-A947-70E740481C1C}">
                <a14:useLocalDpi xmlns:a14="http://schemas.microsoft.com/office/drawing/2010/main"/>
              </a:ext>
            </a:extLst>
          </a:blip>
          <a:stretch>
            <a:fillRect/>
          </a:stretch>
        </p:blipFill>
        <p:spPr>
          <a:xfrm>
            <a:off x="536275" y="6425788"/>
            <a:ext cx="1863306" cy="161828"/>
          </a:xfrm>
          <a:prstGeom prst="rect">
            <a:avLst/>
          </a:prstGeom>
        </p:spPr>
      </p:pic>
    </p:spTree>
    <p:extLst>
      <p:ext uri="{BB962C8B-B14F-4D97-AF65-F5344CB8AC3E}">
        <p14:creationId xmlns:p14="http://schemas.microsoft.com/office/powerpoint/2010/main" val="3516978514"/>
      </p:ext>
    </p:extLst>
  </p:cSld>
  <p:clrMap bg1="lt1" tx1="dk1" bg2="lt2" tx2="dk2" accent1="accent1" accent2="accent2" accent3="accent3" accent4="accent4" accent5="accent5" accent6="accent6" hlink="hlink" folHlink="folHlink"/>
  <p:sldLayoutIdLst>
    <p:sldLayoutId id="2147483802" r:id="rId1"/>
    <p:sldLayoutId id="2147483803" r:id="rId2"/>
    <p:sldLayoutId id="2147483804" r:id="rId3"/>
    <p:sldLayoutId id="2147483805" r:id="rId4"/>
    <p:sldLayoutId id="2147483806" r:id="rId5"/>
    <p:sldLayoutId id="2147483807" r:id="rId6"/>
    <p:sldLayoutId id="2147483808" r:id="rId7"/>
    <p:sldLayoutId id="2147483809" r:id="rId8"/>
    <p:sldLayoutId id="2147483810" r:id="rId9"/>
    <p:sldLayoutId id="2147483811" r:id="rId10"/>
    <p:sldLayoutId id="2147483812" r:id="rId11"/>
    <p:sldLayoutId id="2147483813" r:id="rId12"/>
    <p:sldLayoutId id="2147483814" r:id="rId13"/>
    <p:sldLayoutId id="2147483815" r:id="rId14"/>
    <p:sldLayoutId id="2147483816" r:id="rId15"/>
  </p:sldLayoutIdLst>
  <p:txStyles>
    <p:titleStyle>
      <a:lvl1pPr algn="l" defTabSz="914400" rtl="0" eaLnBrk="1" latinLnBrk="0" hangingPunct="1">
        <a:lnSpc>
          <a:spcPct val="90000"/>
        </a:lnSpc>
        <a:spcBef>
          <a:spcPct val="0"/>
        </a:spcBef>
        <a:buNone/>
        <a:defRPr sz="3400" b="1" kern="1200">
          <a:solidFill>
            <a:schemeClr val="accent3"/>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
        <a:defRPr sz="2000" b="0" kern="1200">
          <a:solidFill>
            <a:schemeClr val="tx1"/>
          </a:solidFill>
          <a:latin typeface="Arial Nova" panose="020B0504020202020204" pitchFamily="34" charset="0"/>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
        <a:defRPr sz="1800" b="0" kern="1200">
          <a:solidFill>
            <a:schemeClr val="tx1"/>
          </a:solidFill>
          <a:latin typeface="Arial Nova" panose="020B0504020202020204" pitchFamily="34" charset="0"/>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1600" b="0" kern="1200">
          <a:solidFill>
            <a:schemeClr val="tx1"/>
          </a:solidFill>
          <a:latin typeface="Arial Nova" panose="020B0504020202020204" pitchFamily="34" charset="0"/>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400" b="0" kern="1200">
          <a:solidFill>
            <a:schemeClr val="tx1"/>
          </a:solidFill>
          <a:latin typeface="Arial Nova" panose="020B0504020202020204" pitchFamily="34" charset="0"/>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
        <a:defRPr sz="1400" b="0" kern="1200">
          <a:solidFill>
            <a:schemeClr val="tx1"/>
          </a:solidFill>
          <a:latin typeface="Arial Nova" panose="020B05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0">
          <a:blip r:embed="rId14" cstate="screen">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146" name="Title Placeholder 1">
            <a:extLst>
              <a:ext uri="{FF2B5EF4-FFF2-40B4-BE49-F238E27FC236}">
                <a16:creationId xmlns:a16="http://schemas.microsoft.com/office/drawing/2014/main" id="{54B220CE-671F-BA4E-F906-2EF8150ECB38}"/>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6147" name="Text Placeholder 2">
            <a:extLst>
              <a:ext uri="{FF2B5EF4-FFF2-40B4-BE49-F238E27FC236}">
                <a16:creationId xmlns:a16="http://schemas.microsoft.com/office/drawing/2014/main" id="{0302E465-D784-0703-51AB-13A206E7DFDA}"/>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82071337-D38A-8FD4-D750-6F971B15925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5E252D7B-8157-4804-B0ED-DF7EF0449B7A}" type="datetimeFigureOut">
              <a:rPr lang="en-US"/>
              <a:pPr>
                <a:defRPr/>
              </a:pPr>
              <a:t>7/23/2026</a:t>
            </a:fld>
            <a:endParaRPr lang="en-US"/>
          </a:p>
        </p:txBody>
      </p:sp>
      <p:sp>
        <p:nvSpPr>
          <p:cNvPr id="5" name="Footer Placeholder 4">
            <a:extLst>
              <a:ext uri="{FF2B5EF4-FFF2-40B4-BE49-F238E27FC236}">
                <a16:creationId xmlns:a16="http://schemas.microsoft.com/office/drawing/2014/main" id="{2A4DE662-B85C-051D-267D-8B19D1AA70D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a:extLst>
              <a:ext uri="{FF2B5EF4-FFF2-40B4-BE49-F238E27FC236}">
                <a16:creationId xmlns:a16="http://schemas.microsoft.com/office/drawing/2014/main" id="{3255728A-736E-F68B-F7C2-64EEB54D8F7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3A7F16D5-B562-4569-8CCB-13F865C445AC}" type="slidenum">
              <a:rPr lang="en-US"/>
              <a:pPr>
                <a:defRPr/>
              </a:pPr>
              <a:t>‹#›</a:t>
            </a:fld>
            <a:endParaRPr lang="en-US"/>
          </a:p>
        </p:txBody>
      </p:sp>
      <p:pic>
        <p:nvPicPr>
          <p:cNvPr id="2" name="Picture 1">
            <a:extLst>
              <a:ext uri="{FF2B5EF4-FFF2-40B4-BE49-F238E27FC236}">
                <a16:creationId xmlns:a16="http://schemas.microsoft.com/office/drawing/2014/main" id="{D14F7736-117E-3328-D7CC-86BB8B79C458}"/>
              </a:ext>
            </a:extLst>
          </p:cNvPr>
          <p:cNvPicPr>
            <a:picLocks noChangeAspect="1"/>
          </p:cNvPicPr>
          <p:nvPr/>
        </p:nvPicPr>
        <p:blipFill>
          <a:blip r:embed="rId15" cstate="screen">
            <a:extLst>
              <a:ext uri="{28A0092B-C50C-407E-A947-70E740481C1C}">
                <a14:useLocalDpi xmlns:a14="http://schemas.microsoft.com/office/drawing/2010/main"/>
              </a:ext>
            </a:extLst>
          </a:blip>
          <a:srcRect/>
          <a:stretch/>
        </p:blipFill>
        <p:spPr>
          <a:xfrm>
            <a:off x="441590" y="6419539"/>
            <a:ext cx="1517839" cy="278271"/>
          </a:xfrm>
          <a:prstGeom prst="rect">
            <a:avLst/>
          </a:prstGeom>
        </p:spPr>
      </p:pic>
    </p:spTree>
    <p:extLst>
      <p:ext uri="{BB962C8B-B14F-4D97-AF65-F5344CB8AC3E}">
        <p14:creationId xmlns:p14="http://schemas.microsoft.com/office/powerpoint/2010/main" val="928477697"/>
      </p:ext>
    </p:extLst>
  </p:cSld>
  <p:clrMap bg1="lt1" tx1="dk1" bg2="lt2" tx2="dk2" accent1="accent1" accent2="accent2" accent3="accent3" accent4="accent4" accent5="accent5" accent6="accent6" hlink="hlink" folHlink="folHlink"/>
  <p:sldLayoutIdLst>
    <p:sldLayoutId id="2147483818" r:id="rId1"/>
    <p:sldLayoutId id="2147483819" r:id="rId2"/>
    <p:sldLayoutId id="2147483820" r:id="rId3"/>
    <p:sldLayoutId id="2147483821" r:id="rId4"/>
    <p:sldLayoutId id="2147483822" r:id="rId5"/>
    <p:sldLayoutId id="2147483823" r:id="rId6"/>
    <p:sldLayoutId id="2147483824" r:id="rId7"/>
    <p:sldLayoutId id="2147483825" r:id="rId8"/>
    <p:sldLayoutId id="2147483826" r:id="rId9"/>
    <p:sldLayoutId id="2147483827" r:id="rId10"/>
    <p:sldLayoutId id="2147483828" r:id="rId11"/>
    <p:sldLayoutId id="2147483829" r:id="rId12"/>
  </p:sldLayoutIdLst>
  <p:transition spd="slow">
    <p:fade/>
  </p:transition>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3.xml"/><Relationship Id="rId1" Type="http://schemas.openxmlformats.org/officeDocument/2006/relationships/themeOverride" Target="../theme/themeOverride1.xml"/><Relationship Id="rId5" Type="http://schemas.openxmlformats.org/officeDocument/2006/relationships/image" Target="../media/image8.png"/><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102.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102.xml"/></Relationships>
</file>

<file path=ppt/slides/_rels/slide5.xml.rels><?xml version="1.0" encoding="UTF-8" standalone="yes"?>
<Relationships xmlns="http://schemas.openxmlformats.org/package/2006/relationships"><Relationship Id="rId3" Type="http://schemas.openxmlformats.org/officeDocument/2006/relationships/hyperlink" Target="https://www.bls.gov/news.release/archives/osh_01222026.pdf" TargetMode="External"/><Relationship Id="rId2" Type="http://schemas.openxmlformats.org/officeDocument/2006/relationships/notesSlide" Target="../notesSlides/notesSlide5.xml"/><Relationship Id="rId1" Type="http://schemas.openxmlformats.org/officeDocument/2006/relationships/slideLayout" Target="../slideLayouts/slideLayout102.xml"/><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0.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90.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90.xml"/></Relationships>
</file>

<file path=ppt/slides/_rels/slide9.xml.rels><?xml version="1.0" encoding="UTF-8" standalone="yes"?>
<Relationships xmlns="http://schemas.openxmlformats.org/package/2006/relationships"><Relationship Id="rId3" Type="http://schemas.openxmlformats.org/officeDocument/2006/relationships/video" Target="../media/media1.mov"/><Relationship Id="rId7" Type="http://schemas.openxmlformats.org/officeDocument/2006/relationships/image" Target="../media/image15.png"/><Relationship Id="rId2" Type="http://schemas.microsoft.com/office/2007/relationships/media" Target="../media/media1.mov"/><Relationship Id="rId1" Type="http://schemas.openxmlformats.org/officeDocument/2006/relationships/themeOverride" Target="../theme/themeOverride2.xml"/><Relationship Id="rId6" Type="http://schemas.openxmlformats.org/officeDocument/2006/relationships/image" Target="../media/image14.jpeg"/><Relationship Id="rId5" Type="http://schemas.openxmlformats.org/officeDocument/2006/relationships/notesSlide" Target="../notesSlides/notesSlide9.xml"/><Relationship Id="rId4" Type="http://schemas.openxmlformats.org/officeDocument/2006/relationships/slideLayout" Target="../slideLayouts/slideLayout114.xml"/></Relationships>
</file>

<file path=ppt/slides/_rels/slide10.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slideLayout" Target="../slideLayouts/slideLayout90.xml"/><Relationship Id="rId7" Type="http://schemas.openxmlformats.org/officeDocument/2006/relationships/image" Target="../media/image18.jpeg"/><Relationship Id="rId2" Type="http://schemas.openxmlformats.org/officeDocument/2006/relationships/video" Target="../media/media2.mov"/><Relationship Id="rId1" Type="http://schemas.microsoft.com/office/2007/relationships/media" Target="../media/media2.mov"/><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102.xml"/><Relationship Id="rId5" Type="http://schemas.openxmlformats.org/officeDocument/2006/relationships/image" Target="../media/image22.pn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100.xml"/><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2.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73.xml"/><Relationship Id="rId1" Type="http://schemas.openxmlformats.org/officeDocument/2006/relationships/themeOverride" Target="../theme/themeOverride3.xml"/><Relationship Id="rId6" Type="http://schemas.openxmlformats.org/officeDocument/2006/relationships/image" Target="../media/image26.png"/><Relationship Id="rId5" Type="http://schemas.microsoft.com/office/2007/relationships/hdphoto" Target="../media/hdphoto1.wdp"/><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slideLayout" Target="../slideLayouts/slideLayout74.xml"/><Relationship Id="rId1" Type="http://schemas.openxmlformats.org/officeDocument/2006/relationships/themeOverride" Target="../theme/themeOverride4.xml"/><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slideLayout" Target="../slideLayouts/slideLayout74.xml"/><Relationship Id="rId1" Type="http://schemas.openxmlformats.org/officeDocument/2006/relationships/themeOverride" Target="../theme/themeOverride5.xml"/><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slideLayout" Target="../slideLayouts/slideLayout74.xml"/><Relationship Id="rId1" Type="http://schemas.openxmlformats.org/officeDocument/2006/relationships/themeOverride" Target="../theme/themeOverride6.xml"/><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slideLayout" Target="../slideLayouts/slideLayout87.xml"/><Relationship Id="rId1" Type="http://schemas.openxmlformats.org/officeDocument/2006/relationships/themeOverride" Target="../theme/themeOverride7.xml"/><Relationship Id="rId5" Type="http://schemas.openxmlformats.org/officeDocument/2006/relationships/image" Target="../media/image32.png"/><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slideLayout" Target="../slideLayouts/slideLayout87.xml"/><Relationship Id="rId1" Type="http://schemas.openxmlformats.org/officeDocument/2006/relationships/themeOverride" Target="../theme/themeOverride8.xml"/><Relationship Id="rId4" Type="http://schemas.openxmlformats.org/officeDocument/2006/relationships/image" Target="../media/image33.png"/></Relationships>
</file>

<file path=ppt/slides/_rels/slide2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slideLayout" Target="../slideLayouts/slideLayout74.xml"/><Relationship Id="rId1" Type="http://schemas.openxmlformats.org/officeDocument/2006/relationships/themeOverride" Target="../theme/themeOverride9.xml"/></Relationships>
</file>

<file path=ppt/slides/_rels/slide2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slideLayout" Target="../slideLayouts/slideLayout87.xml"/><Relationship Id="rId1" Type="http://schemas.openxmlformats.org/officeDocument/2006/relationships/themeOverride" Target="../theme/themeOverride10.xml"/><Relationship Id="rId5" Type="http://schemas.openxmlformats.org/officeDocument/2006/relationships/image" Target="../media/image35.png"/><Relationship Id="rId4" Type="http://schemas.openxmlformats.org/officeDocument/2006/relationships/image" Target="../media/image34.png"/></Relationships>
</file>

<file path=ppt/slides/_rels/slide2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slideLayout" Target="../slideLayouts/slideLayout74.xml"/><Relationship Id="rId1" Type="http://schemas.openxmlformats.org/officeDocument/2006/relationships/themeOverride" Target="../theme/themeOverride11.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jpeg"/></Relationships>
</file>

<file path=ppt/slides/_rels/slide2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png"/><Relationship Id="rId1" Type="http://schemas.openxmlformats.org/officeDocument/2006/relationships/slideLayout" Target="../slideLayouts/slideLayout74.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s>
</file>

<file path=ppt/slides/_rels/slide2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slideLayout" Target="../slideLayouts/slideLayout87.xml"/><Relationship Id="rId1" Type="http://schemas.openxmlformats.org/officeDocument/2006/relationships/themeOverride" Target="../theme/themeOverride12.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3.xml"/><Relationship Id="rId1" Type="http://schemas.openxmlformats.org/officeDocument/2006/relationships/themeOverride" Target="../theme/themeOverride13.xml"/><Relationship Id="rId5" Type="http://schemas.openxmlformats.org/officeDocument/2006/relationships/image" Target="../media/image44.png"/><Relationship Id="rId4" Type="http://schemas.openxmlformats.org/officeDocument/2006/relationships/image" Target="../media/image7.jpe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2.xml"/><Relationship Id="rId1" Type="http://schemas.openxmlformats.org/officeDocument/2006/relationships/themeOverride" Target="../theme/themeOverride14.xml"/><Relationship Id="rId5" Type="http://schemas.openxmlformats.org/officeDocument/2006/relationships/image" Target="../media/image46.png"/><Relationship Id="rId4" Type="http://schemas.openxmlformats.org/officeDocument/2006/relationships/image" Target="../media/image45.jpe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6.xml"/><Relationship Id="rId7" Type="http://schemas.openxmlformats.org/officeDocument/2006/relationships/image" Target="../media/image49.jpeg"/><Relationship Id="rId2" Type="http://schemas.openxmlformats.org/officeDocument/2006/relationships/slideLayout" Target="../slideLayouts/slideLayout72.xml"/><Relationship Id="rId1" Type="http://schemas.openxmlformats.org/officeDocument/2006/relationships/themeOverride" Target="../theme/themeOverride15.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45.jpeg"/></Relationships>
</file>

<file path=ppt/slides/_rels/slide2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slideLayout" Target="../slideLayouts/slideLayout62.xml"/><Relationship Id="rId1" Type="http://schemas.openxmlformats.org/officeDocument/2006/relationships/themeOverride" Target="../theme/themeOverride16.xml"/><Relationship Id="rId4" Type="http://schemas.openxmlformats.org/officeDocument/2006/relationships/image" Target="../media/image50.emf"/></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17.xml"/><Relationship Id="rId7" Type="http://schemas.openxmlformats.org/officeDocument/2006/relationships/image" Target="../media/image53.png"/><Relationship Id="rId2" Type="http://schemas.openxmlformats.org/officeDocument/2006/relationships/slideLayout" Target="../slideLayouts/slideLayout72.xml"/><Relationship Id="rId1" Type="http://schemas.openxmlformats.org/officeDocument/2006/relationships/themeOverride" Target="../theme/themeOverride17.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45.jpeg"/></Relationships>
</file>

<file path=ppt/slides/_rels/slide3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slideLayout" Target="../slideLayouts/slideLayout72.xml"/><Relationship Id="rId1" Type="http://schemas.openxmlformats.org/officeDocument/2006/relationships/themeOverride" Target="../theme/themeOverride18.xml"/><Relationship Id="rId4" Type="http://schemas.openxmlformats.org/officeDocument/2006/relationships/image" Target="../media/image54.png"/></Relationships>
</file>

<file path=ppt/slides/_rels/slide3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slideLayout" Target="../slideLayouts/slideLayout62.xml"/><Relationship Id="rId1" Type="http://schemas.openxmlformats.org/officeDocument/2006/relationships/themeOverride" Target="../theme/themeOverride19.xml"/><Relationship Id="rId4" Type="http://schemas.openxmlformats.org/officeDocument/2006/relationships/image" Target="../media/image55.emf"/></Relationships>
</file>

<file path=ppt/slides/_rels/slide3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slideLayout" Target="../slideLayouts/slideLayout62.xml"/><Relationship Id="rId1" Type="http://schemas.openxmlformats.org/officeDocument/2006/relationships/themeOverride" Target="../theme/themeOverride20.xml"/><Relationship Id="rId4" Type="http://schemas.openxmlformats.org/officeDocument/2006/relationships/image" Target="../media/image56.emf"/></Relationships>
</file>

<file path=ppt/slides/_rels/slide3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slideLayout" Target="../slideLayouts/slideLayout62.xml"/><Relationship Id="rId1" Type="http://schemas.openxmlformats.org/officeDocument/2006/relationships/themeOverride" Target="../theme/themeOverride21.xml"/><Relationship Id="rId4" Type="http://schemas.openxmlformats.org/officeDocument/2006/relationships/image" Target="../media/image57.emf"/></Relationships>
</file>

<file path=ppt/slides/_rels/slide3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slideLayout" Target="../slideLayouts/slideLayout72.xml"/><Relationship Id="rId1" Type="http://schemas.openxmlformats.org/officeDocument/2006/relationships/themeOverride" Target="../theme/themeOverride22.xml"/><Relationship Id="rId4" Type="http://schemas.openxmlformats.org/officeDocument/2006/relationships/image" Target="../media/image58.png"/></Relationships>
</file>

<file path=ppt/slides/_rels/slide3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slideLayout" Target="../slideLayouts/slideLayout72.xml"/><Relationship Id="rId1" Type="http://schemas.openxmlformats.org/officeDocument/2006/relationships/themeOverride" Target="../theme/themeOverride23.xml"/><Relationship Id="rId5" Type="http://schemas.openxmlformats.org/officeDocument/2006/relationships/image" Target="../media/image60.png"/><Relationship Id="rId4" Type="http://schemas.openxmlformats.org/officeDocument/2006/relationships/image" Target="../media/image59.png"/></Relationships>
</file>

<file path=ppt/slides/_rels/slide3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slideLayout" Target="../slideLayouts/slideLayout72.xml"/><Relationship Id="rId1" Type="http://schemas.openxmlformats.org/officeDocument/2006/relationships/themeOverride" Target="../theme/themeOverride24.xml"/><Relationship Id="rId4" Type="http://schemas.openxmlformats.org/officeDocument/2006/relationships/image" Target="../media/image61.png"/></Relationships>
</file>

<file path=ppt/slides/_rels/slide3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slideLayout" Target="../slideLayouts/slideLayout72.xml"/><Relationship Id="rId1" Type="http://schemas.openxmlformats.org/officeDocument/2006/relationships/themeOverride" Target="../theme/themeOverride25.xml"/><Relationship Id="rId4" Type="http://schemas.openxmlformats.org/officeDocument/2006/relationships/image" Target="../media/image50.emf"/></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39.xml"/><Relationship Id="rId1" Type="http://schemas.openxmlformats.org/officeDocument/2006/relationships/themeOverride" Target="../theme/themeOverride26.xml"/><Relationship Id="rId5" Type="http://schemas.openxmlformats.org/officeDocument/2006/relationships/image" Target="../media/image62.png"/><Relationship Id="rId4" Type="http://schemas.openxmlformats.org/officeDocument/2006/relationships/image" Target="../media/image7.jpeg"/></Relationships>
</file>

<file path=ppt/slides/_rels/slide39.xml.rels><?xml version="1.0" encoding="UTF-8" standalone="yes"?>
<Relationships xmlns="http://schemas.openxmlformats.org/package/2006/relationships"><Relationship Id="rId3" Type="http://schemas.openxmlformats.org/officeDocument/2006/relationships/image" Target="../media/image63.gif"/><Relationship Id="rId2" Type="http://schemas.openxmlformats.org/officeDocument/2006/relationships/slideLayout" Target="../slideLayouts/slideLayout87.xml"/><Relationship Id="rId1" Type="http://schemas.openxmlformats.org/officeDocument/2006/relationships/themeOverride" Target="../theme/themeOverride27.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2.xml"/><Relationship Id="rId1" Type="http://schemas.openxmlformats.org/officeDocument/2006/relationships/themeOverride" Target="../theme/themeOverride28.xml"/><Relationship Id="rId5" Type="http://schemas.openxmlformats.org/officeDocument/2006/relationships/image" Target="../media/image64.jpeg"/><Relationship Id="rId4" Type="http://schemas.openxmlformats.org/officeDocument/2006/relationships/image" Target="../media/image45.jpeg"/></Relationships>
</file>

<file path=ppt/slides/_rels/slide4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slideLayout" Target="../slideLayouts/slideLayout76.xml"/><Relationship Id="rId1" Type="http://schemas.openxmlformats.org/officeDocument/2006/relationships/themeOverride" Target="../theme/themeOverride29.xml"/></Relationships>
</file>

<file path=ppt/slides/_rels/slide42.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slideLayout" Target="../slideLayouts/slideLayout76.xml"/><Relationship Id="rId1" Type="http://schemas.openxmlformats.org/officeDocument/2006/relationships/themeOverride" Target="../theme/themeOverride30.xml"/></Relationships>
</file>

<file path=ppt/slides/_rels/slide4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slideLayout" Target="../slideLayouts/slideLayout74.xml"/><Relationship Id="rId1" Type="http://schemas.openxmlformats.org/officeDocument/2006/relationships/themeOverride" Target="../theme/themeOverride31.xml"/><Relationship Id="rId4" Type="http://schemas.openxmlformats.org/officeDocument/2006/relationships/image" Target="../media/image67.png"/></Relationships>
</file>

<file path=ppt/slides/_rels/slide4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slideLayout" Target="../slideLayouts/slideLayout77.xml"/><Relationship Id="rId1" Type="http://schemas.openxmlformats.org/officeDocument/2006/relationships/themeOverride" Target="../theme/themeOverride32.xml"/><Relationship Id="rId4" Type="http://schemas.openxmlformats.org/officeDocument/2006/relationships/image" Target="../media/image68.png"/></Relationships>
</file>

<file path=ppt/slides/_rels/slide4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slideLayout" Target="../slideLayouts/slideLayout74.xml"/><Relationship Id="rId1" Type="http://schemas.openxmlformats.org/officeDocument/2006/relationships/themeOverride" Target="../theme/themeOverride33.xml"/><Relationship Id="rId5" Type="http://schemas.openxmlformats.org/officeDocument/2006/relationships/image" Target="../media/image70.png"/><Relationship Id="rId4" Type="http://schemas.openxmlformats.org/officeDocument/2006/relationships/image" Target="../media/image69.png"/></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4.xml"/><Relationship Id="rId1" Type="http://schemas.openxmlformats.org/officeDocument/2006/relationships/themeOverride" Target="../theme/themeOverride34.xml"/><Relationship Id="rId6" Type="http://schemas.openxmlformats.org/officeDocument/2006/relationships/image" Target="../media/image72.jpeg"/><Relationship Id="rId5" Type="http://schemas.openxmlformats.org/officeDocument/2006/relationships/image" Target="../media/image71.jpeg"/><Relationship Id="rId4" Type="http://schemas.openxmlformats.org/officeDocument/2006/relationships/image" Target="../media/image45.jpeg"/></Relationships>
</file>

<file path=ppt/slides/_rels/slide4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slideLayout" Target="../slideLayouts/slideLayout74.xml"/><Relationship Id="rId1" Type="http://schemas.openxmlformats.org/officeDocument/2006/relationships/themeOverride" Target="../theme/themeOverride35.xml"/></Relationships>
</file>

<file path=ppt/slides/_rels/slide4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slideLayout" Target="../slideLayouts/slideLayout74.xml"/><Relationship Id="rId1" Type="http://schemas.openxmlformats.org/officeDocument/2006/relationships/themeOverride" Target="../theme/themeOverride36.xml"/></Relationships>
</file>

<file path=ppt/slides/_rels/slide4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slideLayout" Target="../slideLayouts/slideLayout74.xml"/><Relationship Id="rId1" Type="http://schemas.openxmlformats.org/officeDocument/2006/relationships/themeOverride" Target="../theme/themeOverride37.xml"/><Relationship Id="rId4" Type="http://schemas.openxmlformats.org/officeDocument/2006/relationships/image" Target="../media/image73.emf"/></Relationships>
</file>

<file path=ppt/slides/_rels/slide50.xml.rels><?xml version="1.0" encoding="UTF-8" standalone="yes"?>
<Relationships xmlns="http://schemas.openxmlformats.org/package/2006/relationships"><Relationship Id="rId3" Type="http://schemas.openxmlformats.org/officeDocument/2006/relationships/image" Target="../media/image45.jpeg"/><Relationship Id="rId7" Type="http://schemas.openxmlformats.org/officeDocument/2006/relationships/image" Target="../media/image77.jpeg"/><Relationship Id="rId2" Type="http://schemas.openxmlformats.org/officeDocument/2006/relationships/slideLayout" Target="../slideLayouts/slideLayout74.xml"/><Relationship Id="rId1" Type="http://schemas.openxmlformats.org/officeDocument/2006/relationships/themeOverride" Target="../theme/themeOverride38.xml"/><Relationship Id="rId6" Type="http://schemas.openxmlformats.org/officeDocument/2006/relationships/image" Target="../media/image76.jpeg"/><Relationship Id="rId5" Type="http://schemas.openxmlformats.org/officeDocument/2006/relationships/image" Target="../media/image75.png"/><Relationship Id="rId4" Type="http://schemas.openxmlformats.org/officeDocument/2006/relationships/image" Target="../media/image74.jpeg"/></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4.xml"/><Relationship Id="rId1" Type="http://schemas.openxmlformats.org/officeDocument/2006/relationships/themeOverride" Target="../theme/themeOverride39.xml"/><Relationship Id="rId6" Type="http://schemas.openxmlformats.org/officeDocument/2006/relationships/image" Target="../media/image79.jpeg"/><Relationship Id="rId5" Type="http://schemas.openxmlformats.org/officeDocument/2006/relationships/image" Target="../media/image78.jpeg"/><Relationship Id="rId4" Type="http://schemas.openxmlformats.org/officeDocument/2006/relationships/image" Target="../media/image45.jpeg"/></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4.xml"/><Relationship Id="rId1" Type="http://schemas.openxmlformats.org/officeDocument/2006/relationships/themeOverride" Target="../theme/themeOverride40.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4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CC499-4157-EE77-AFC1-6EA888489A78}"/>
              </a:ext>
            </a:extLst>
          </p:cNvPr>
          <p:cNvSpPr>
            <a:spLocks noGrp="1"/>
          </p:cNvSpPr>
          <p:nvPr>
            <p:ph type="title"/>
          </p:nvPr>
        </p:nvSpPr>
        <p:spPr/>
        <p:txBody>
          <a:bodyPr/>
          <a:lstStyle/>
          <a:p>
            <a:r>
              <a:rPr lang="en-US" dirty="0"/>
              <a:t>New Electric Products Review</a:t>
            </a:r>
          </a:p>
        </p:txBody>
      </p:sp>
      <p:sp>
        <p:nvSpPr>
          <p:cNvPr id="3" name="Content Placeholder 2">
            <a:extLst>
              <a:ext uri="{FF2B5EF4-FFF2-40B4-BE49-F238E27FC236}">
                <a16:creationId xmlns:a16="http://schemas.microsoft.com/office/drawing/2014/main" id="{3778343E-F222-67F3-FBFF-1EC670D5AF60}"/>
              </a:ext>
            </a:extLst>
          </p:cNvPr>
          <p:cNvSpPr>
            <a:spLocks noGrp="1"/>
          </p:cNvSpPr>
          <p:nvPr>
            <p:ph idx="1"/>
          </p:nvPr>
        </p:nvSpPr>
        <p:spPr/>
        <p:txBody>
          <a:bodyPr>
            <a:normAutofit/>
          </a:bodyPr>
          <a:lstStyle/>
          <a:p>
            <a:r>
              <a:rPr lang="en-US" sz="2800" dirty="0"/>
              <a:t>Docked Trailer Heater (DTH)</a:t>
            </a:r>
          </a:p>
          <a:p>
            <a:r>
              <a:rPr lang="en-US" sz="2800" dirty="0"/>
              <a:t>Electric Infrared Heater (GGEL)</a:t>
            </a:r>
          </a:p>
          <a:p>
            <a:r>
              <a:rPr lang="en-US" sz="2800" dirty="0"/>
              <a:t>Compact Electric Unit Heater (EUHC)</a:t>
            </a:r>
          </a:p>
          <a:p>
            <a:r>
              <a:rPr lang="en-US" sz="2800" dirty="0"/>
              <a:t> Air Curtains</a:t>
            </a:r>
          </a:p>
          <a:p>
            <a:endParaRPr lang="en-US" sz="2800" dirty="0"/>
          </a:p>
          <a:p>
            <a:pPr lvl="1"/>
            <a:endParaRPr lang="en-US" sz="2800" dirty="0"/>
          </a:p>
        </p:txBody>
      </p:sp>
    </p:spTree>
    <p:extLst>
      <p:ext uri="{BB962C8B-B14F-4D97-AF65-F5344CB8AC3E}">
        <p14:creationId xmlns:p14="http://schemas.microsoft.com/office/powerpoint/2010/main" val="6962624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4" cstate="screen">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56B95426-E730-D7FE-6388-BBD7D0278DDD}"/>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3D05355F-1E07-7FC5-4B06-2CB3903DB5E4}"/>
              </a:ext>
            </a:extLst>
          </p:cNvPr>
          <p:cNvSpPr/>
          <p:nvPr/>
        </p:nvSpPr>
        <p:spPr>
          <a:xfrm>
            <a:off x="-1" y="1664208"/>
            <a:ext cx="12192000" cy="2526173"/>
          </a:xfrm>
          <a:prstGeom prst="rect">
            <a:avLst/>
          </a:prstGeom>
          <a:solidFill>
            <a:schemeClr val="bg1">
              <a:lumMod val="75000"/>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0B0004020202020204"/>
              <a:ea typeface="+mn-ea"/>
              <a:cs typeface="+mn-cs"/>
            </a:endParaRPr>
          </a:p>
        </p:txBody>
      </p:sp>
      <p:sp>
        <p:nvSpPr>
          <p:cNvPr id="10" name="Title 1">
            <a:extLst>
              <a:ext uri="{FF2B5EF4-FFF2-40B4-BE49-F238E27FC236}">
                <a16:creationId xmlns:a16="http://schemas.microsoft.com/office/drawing/2014/main" id="{E72B1A3A-14FC-2923-8F8C-466A87CD9F0A}"/>
              </a:ext>
            </a:extLst>
          </p:cNvPr>
          <p:cNvSpPr>
            <a:spLocks noGrp="1"/>
          </p:cNvSpPr>
          <p:nvPr>
            <p:ph type="title"/>
          </p:nvPr>
        </p:nvSpPr>
        <p:spPr>
          <a:xfrm>
            <a:off x="953706" y="1979580"/>
            <a:ext cx="8373174" cy="947714"/>
          </a:xfrm>
        </p:spPr>
        <p:txBody>
          <a:bodyPr vert="horz" lIns="91440" tIns="45720" rIns="91440" bIns="45720" rtlCol="0" anchor="ctr">
            <a:noAutofit/>
          </a:bodyPr>
          <a:lstStyle/>
          <a:p>
            <a:pPr>
              <a:lnSpc>
                <a:spcPct val="100000"/>
              </a:lnSpc>
              <a:spcAft>
                <a:spcPts val="1200"/>
              </a:spcAft>
            </a:pPr>
            <a:br>
              <a:rPr lang="en-US" sz="5000" dirty="0">
                <a:latin typeface="Arial" panose="020B0604020202020204" pitchFamily="34" charset="0"/>
                <a:cs typeface="Arial" panose="020B0604020202020204" pitchFamily="34" charset="0"/>
              </a:rPr>
            </a:br>
            <a:r>
              <a:rPr lang="en-US" sz="4800" b="1">
                <a:solidFill>
                  <a:srgbClr val="A80532"/>
                </a:solidFill>
                <a:latin typeface="Arial Nova"/>
                <a:ea typeface="+mn-ea"/>
                <a:cs typeface="+mn-cs"/>
              </a:rPr>
              <a:t>Model DTH</a:t>
            </a:r>
            <a:br>
              <a:rPr lang="en-US" sz="4800" b="1" dirty="0">
                <a:latin typeface="Arial Nova" panose="020B0504020202020204" pitchFamily="34" charset="0"/>
                <a:ea typeface="+mn-ea"/>
                <a:cs typeface="+mn-cs"/>
              </a:rPr>
            </a:br>
            <a:r>
              <a:rPr lang="en-US" sz="4800" b="1">
                <a:solidFill>
                  <a:srgbClr val="A80532"/>
                </a:solidFill>
                <a:latin typeface="Arial Nova"/>
                <a:ea typeface="+mn-ea"/>
                <a:cs typeface="+mn-cs"/>
              </a:rPr>
              <a:t>Docked Trailer Heater</a:t>
            </a:r>
            <a:endParaRPr lang="en-US">
              <a:ea typeface="+mn-ea"/>
              <a:cs typeface="+mn-cs"/>
            </a:endParaRPr>
          </a:p>
        </p:txBody>
      </p:sp>
      <p:sp>
        <p:nvSpPr>
          <p:cNvPr id="13" name="Text Placeholder 3">
            <a:extLst>
              <a:ext uri="{FF2B5EF4-FFF2-40B4-BE49-F238E27FC236}">
                <a16:creationId xmlns:a16="http://schemas.microsoft.com/office/drawing/2014/main" id="{0929B951-1267-7AC9-8408-BB21828E83A1}"/>
              </a:ext>
            </a:extLst>
          </p:cNvPr>
          <p:cNvSpPr>
            <a:spLocks noGrp="1"/>
          </p:cNvSpPr>
          <p:nvPr>
            <p:ph type="body" sz="half" idx="2"/>
          </p:nvPr>
        </p:nvSpPr>
        <p:spPr>
          <a:xfrm>
            <a:off x="1036001" y="4266471"/>
            <a:ext cx="3932237" cy="751143"/>
          </a:xfrm>
        </p:spPr>
        <p:txBody>
          <a:bodyPr anchor="ctr">
            <a:normAutofit/>
          </a:bodyPr>
          <a:lstStyle/>
          <a:p>
            <a:r>
              <a:rPr lang="en-US" sz="2000" b="1" dirty="0">
                <a:latin typeface="Arial" panose="020B0604020202020204" pitchFamily="34" charset="0"/>
                <a:cs typeface="Arial" panose="020B0604020202020204" pitchFamily="34" charset="0"/>
              </a:rPr>
              <a:t>Launched November 2025</a:t>
            </a:r>
          </a:p>
        </p:txBody>
      </p:sp>
      <p:cxnSp>
        <p:nvCxnSpPr>
          <p:cNvPr id="14" name="Straight Connector 13">
            <a:extLst>
              <a:ext uri="{FF2B5EF4-FFF2-40B4-BE49-F238E27FC236}">
                <a16:creationId xmlns:a16="http://schemas.microsoft.com/office/drawing/2014/main" id="{496C4E41-1635-6762-896E-B922EC82FE65}"/>
              </a:ext>
            </a:extLst>
          </p:cNvPr>
          <p:cNvCxnSpPr>
            <a:cxnSpLocks/>
          </p:cNvCxnSpPr>
          <p:nvPr/>
        </p:nvCxnSpPr>
        <p:spPr>
          <a:xfrm>
            <a:off x="1036001" y="4006563"/>
            <a:ext cx="6535231" cy="0"/>
          </a:xfrm>
          <a:prstGeom prst="line">
            <a:avLst/>
          </a:prstGeom>
          <a:ln>
            <a:solidFill>
              <a:srgbClr val="9E1C38"/>
            </a:solidFill>
          </a:ln>
        </p:spPr>
        <p:style>
          <a:lnRef idx="2">
            <a:schemeClr val="accent1"/>
          </a:lnRef>
          <a:fillRef idx="0">
            <a:schemeClr val="accent1"/>
          </a:fillRef>
          <a:effectRef idx="1">
            <a:schemeClr val="accent1"/>
          </a:effectRef>
          <a:fontRef idx="minor">
            <a:schemeClr val="tx1"/>
          </a:fontRef>
        </p:style>
      </p:cxnSp>
      <p:pic>
        <p:nvPicPr>
          <p:cNvPr id="2" name="Picture 1">
            <a:extLst>
              <a:ext uri="{FF2B5EF4-FFF2-40B4-BE49-F238E27FC236}">
                <a16:creationId xmlns:a16="http://schemas.microsoft.com/office/drawing/2014/main" id="{48A24FE9-F30B-6AC5-7FEF-59600F11493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826476" y="1022989"/>
            <a:ext cx="4365523" cy="3994625"/>
          </a:xfrm>
          <a:prstGeom prst="rect">
            <a:avLst/>
          </a:prstGeom>
        </p:spPr>
      </p:pic>
    </p:spTree>
    <p:extLst>
      <p:ext uri="{BB962C8B-B14F-4D97-AF65-F5344CB8AC3E}">
        <p14:creationId xmlns:p14="http://schemas.microsoft.com/office/powerpoint/2010/main" val="2442929800"/>
      </p:ext>
    </p:extLst>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300005-DF73-01A4-76EF-770D26AEB13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A246D20A-FD73-B0B8-0948-086580A5DA65}"/>
              </a:ext>
            </a:extLst>
          </p:cNvPr>
          <p:cNvSpPr/>
          <p:nvPr/>
        </p:nvSpPr>
        <p:spPr>
          <a:xfrm>
            <a:off x="0" y="0"/>
            <a:ext cx="12192000" cy="6332538"/>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2" name="Rectangle 11">
            <a:extLst>
              <a:ext uri="{FF2B5EF4-FFF2-40B4-BE49-F238E27FC236}">
                <a16:creationId xmlns:a16="http://schemas.microsoft.com/office/drawing/2014/main" id="{C71205AA-1A77-A95B-03F6-BA3393CC9A17}"/>
              </a:ext>
            </a:extLst>
          </p:cNvPr>
          <p:cNvSpPr/>
          <p:nvPr/>
        </p:nvSpPr>
        <p:spPr>
          <a:xfrm>
            <a:off x="458187" y="1385425"/>
            <a:ext cx="4819650" cy="3171825"/>
          </a:xfrm>
          <a:prstGeom prst="rect">
            <a:avLst/>
          </a:prstGeom>
          <a:solidFill>
            <a:srgbClr val="94062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19458" name="Picture 2" descr="Warehouse worker loading and unloading trucks at a loading dock | Premium AI-generated image">
            <a:extLst>
              <a:ext uri="{FF2B5EF4-FFF2-40B4-BE49-F238E27FC236}">
                <a16:creationId xmlns:a16="http://schemas.microsoft.com/office/drawing/2014/main" id="{CD79E6F8-4010-5C8E-D8B5-13B4EB95E144}"/>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a:fillRect/>
          </a:stretch>
        </p:blipFill>
        <p:spPr bwMode="auto">
          <a:xfrm>
            <a:off x="667737" y="1606163"/>
            <a:ext cx="4981575" cy="3926608"/>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3">
            <a:extLst>
              <a:ext uri="{FF2B5EF4-FFF2-40B4-BE49-F238E27FC236}">
                <a16:creationId xmlns:a16="http://schemas.microsoft.com/office/drawing/2014/main" id="{1992FE8B-EFB5-B371-909C-24DE9837772B}"/>
              </a:ext>
            </a:extLst>
          </p:cNvPr>
          <p:cNvSpPr txBox="1">
            <a:spLocks/>
          </p:cNvSpPr>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106511" y="1385425"/>
            <a:ext cx="5353050" cy="48684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000" b="0" kern="1200">
                <a:solidFill>
                  <a:schemeClr val="tx1"/>
                </a:solidFill>
                <a:latin typeface="Arial Nova" panose="020B0504020202020204" pitchFamily="34" charset="0"/>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
              <a:defRPr sz="1800" b="0" kern="1200">
                <a:solidFill>
                  <a:schemeClr val="tx1"/>
                </a:solidFill>
                <a:latin typeface="Arial Nova" panose="020B0504020202020204" pitchFamily="34" charset="0"/>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1600" b="0" kern="1200">
                <a:solidFill>
                  <a:schemeClr val="tx1"/>
                </a:solidFill>
                <a:latin typeface="Arial Nova" panose="020B0504020202020204" pitchFamily="34" charset="0"/>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400" b="0" kern="1200">
                <a:solidFill>
                  <a:schemeClr val="tx1"/>
                </a:solidFill>
                <a:latin typeface="Arial Nova" panose="020B0504020202020204" pitchFamily="34" charset="0"/>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
              <a:defRPr sz="1400" b="0" kern="1200">
                <a:solidFill>
                  <a:schemeClr val="tx1"/>
                </a:solidFill>
                <a:latin typeface="Arial Nova" panose="020B05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3200" b="1" i="0" u="none" strike="noStrike" kern="1200" cap="none" spc="0" normalizeH="0" baseline="0" noProof="0">
                <a:ln>
                  <a:noFill/>
                </a:ln>
                <a:solidFill>
                  <a:srgbClr val="9E062E"/>
                </a:solidFill>
                <a:effectLst/>
                <a:uLnTx/>
                <a:uFillTx/>
                <a:latin typeface="Arial Nova" panose="020B0504020202020204" pitchFamily="34" charset="0"/>
                <a:ea typeface="+mn-ea"/>
                <a:cs typeface="+mn-cs"/>
              </a:rPr>
              <a:t>Fatigue &amp; Pace Slowdown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000" b="0" i="0" u="none" strike="noStrike" kern="1200" cap="none" spc="0" normalizeH="0" baseline="0" noProof="0">
                <a:ln>
                  <a:noFill/>
                </a:ln>
                <a:solidFill>
                  <a:srgbClr val="000000">
                    <a:lumMod val="65000"/>
                    <a:lumOff val="35000"/>
                  </a:srgbClr>
                </a:solidFill>
                <a:effectLst/>
                <a:uLnTx/>
                <a:uFillTx/>
                <a:latin typeface="Arial Nova" panose="020B0504020202020204" pitchFamily="34" charset="0"/>
                <a:ea typeface="+mn-ea"/>
                <a:cs typeface="+mn-cs"/>
              </a:rPr>
              <a:t>More breaks &amp; fewer tasks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3200" b="1" i="0" u="none" strike="noStrike" kern="1200" cap="none" spc="0" normalizeH="0" baseline="0" noProof="0">
              <a:ln>
                <a:noFill/>
              </a:ln>
              <a:solidFill>
                <a:srgbClr val="000000"/>
              </a:solidFill>
              <a:effectLst/>
              <a:uLnTx/>
              <a:uFillTx/>
              <a:latin typeface="Arial Nova" panose="020B05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3200" b="1" i="0" u="none" strike="noStrike" kern="1200" cap="none" spc="0" normalizeH="0" baseline="0" noProof="0">
                <a:ln>
                  <a:noFill/>
                </a:ln>
                <a:solidFill>
                  <a:srgbClr val="9E062E"/>
                </a:solidFill>
                <a:effectLst/>
                <a:uLnTx/>
                <a:uFillTx/>
                <a:latin typeface="Arial Nova" panose="020B0504020202020204" pitchFamily="34" charset="0"/>
                <a:ea typeface="+mn-ea"/>
                <a:cs typeface="+mn-cs"/>
              </a:rPr>
              <a:t>Turnover Risk</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000" b="0" i="0" u="none" strike="noStrike" kern="1200" cap="none" spc="0" normalizeH="0" baseline="0" noProof="0">
                <a:ln>
                  <a:noFill/>
                </a:ln>
                <a:solidFill>
                  <a:srgbClr val="000000">
                    <a:lumMod val="65000"/>
                    <a:lumOff val="35000"/>
                  </a:srgbClr>
                </a:solidFill>
                <a:effectLst/>
                <a:uLnTx/>
                <a:uFillTx/>
                <a:latin typeface="Arial Nova" panose="020B0504020202020204" pitchFamily="34" charset="0"/>
                <a:ea typeface="+mn-ea"/>
                <a:cs typeface="+mn-cs"/>
              </a:rPr>
              <a:t>Uncomfortable thermal conditions top driver of dissatisfaction in dock roles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3200" b="1" i="0" u="none" strike="noStrike" kern="1200" cap="none" spc="0" normalizeH="0" baseline="0" noProof="0">
              <a:ln>
                <a:noFill/>
              </a:ln>
              <a:solidFill>
                <a:srgbClr val="000000"/>
              </a:solidFill>
              <a:effectLst/>
              <a:uLnTx/>
              <a:uFillTx/>
              <a:latin typeface="Arial Nova" panose="020B05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3200" b="1" i="0" u="none" strike="noStrike" kern="1200" cap="none" spc="0" normalizeH="0" baseline="0" noProof="0">
                <a:ln>
                  <a:noFill/>
                </a:ln>
                <a:solidFill>
                  <a:srgbClr val="9E062E"/>
                </a:solidFill>
                <a:effectLst/>
                <a:uLnTx/>
                <a:uFillTx/>
                <a:latin typeface="Arial Nova" panose="020B0504020202020204" pitchFamily="34" charset="0"/>
                <a:ea typeface="+mn-ea"/>
                <a:cs typeface="+mn-cs"/>
              </a:rPr>
              <a:t>Physical Performance Loss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000" b="0" i="0" u="none" strike="noStrike" kern="1200" cap="none" spc="0" normalizeH="0" baseline="0" noProof="0">
                <a:ln>
                  <a:noFill/>
                </a:ln>
                <a:solidFill>
                  <a:srgbClr val="000000">
                    <a:lumMod val="65000"/>
                    <a:lumOff val="35000"/>
                  </a:srgbClr>
                </a:solidFill>
                <a:effectLst/>
                <a:uLnTx/>
                <a:uFillTx/>
                <a:latin typeface="Arial Nova" panose="020B0504020202020204" pitchFamily="34" charset="0"/>
                <a:ea typeface="+mn-ea"/>
                <a:cs typeface="+mn-cs"/>
              </a:rPr>
              <a:t>Reduced dexterity, reaction time, &amp; focus</a:t>
            </a:r>
          </a:p>
        </p:txBody>
      </p:sp>
      <p:sp>
        <p:nvSpPr>
          <p:cNvPr id="5" name="TextBox 4">
            <a:extLst>
              <a:ext uri="{FF2B5EF4-FFF2-40B4-BE49-F238E27FC236}">
                <a16:creationId xmlns:a16="http://schemas.microsoft.com/office/drawing/2014/main" id="{E051A273-C596-A301-D1F4-083E7299E14A}"/>
              </a:ext>
            </a:extLst>
          </p:cNvPr>
          <p:cNvSpPr txBox="1"/>
          <p:nvPr/>
        </p:nvSpPr>
        <p:spPr>
          <a:xfrm>
            <a:off x="370201" y="254852"/>
            <a:ext cx="833564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9E062E"/>
                </a:solidFill>
                <a:effectLst/>
                <a:uLnTx/>
                <a:uFillTx/>
                <a:latin typeface="Arial Nova" panose="020B0504020202020204" pitchFamily="34" charset="0"/>
                <a:ea typeface="+mn-ea"/>
                <a:cs typeface="+mn-cs"/>
              </a:rPr>
              <a:t>When People are Cold…</a:t>
            </a:r>
          </a:p>
        </p:txBody>
      </p:sp>
    </p:spTree>
    <p:extLst>
      <p:ext uri="{BB962C8B-B14F-4D97-AF65-F5344CB8AC3E}">
        <p14:creationId xmlns:p14="http://schemas.microsoft.com/office/powerpoint/2010/main" val="273432553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250"/>
                                        <p:tgtEl>
                                          <p:spTgt spid="2"/>
                                        </p:tgtEl>
                                      </p:cBhvr>
                                    </p:animEffect>
                                    <p:anim calcmode="lin" valueType="num">
                                      <p:cBhvr>
                                        <p:cTn id="8" dur="250" fill="hold"/>
                                        <p:tgtEl>
                                          <p:spTgt spid="2"/>
                                        </p:tgtEl>
                                        <p:attrNameLst>
                                          <p:attrName>ppt_x</p:attrName>
                                        </p:attrNameLst>
                                      </p:cBhvr>
                                      <p:tavLst>
                                        <p:tav tm="0">
                                          <p:val>
                                            <p:strVal val="#ppt_x"/>
                                          </p:val>
                                        </p:tav>
                                        <p:tav tm="100000">
                                          <p:val>
                                            <p:strVal val="#ppt_x"/>
                                          </p:val>
                                        </p:tav>
                                      </p:tavLst>
                                    </p:anim>
                                    <p:anim calcmode="lin" valueType="num">
                                      <p:cBhvr>
                                        <p:cTn id="9" dur="25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3F6309-C9A0-F556-F24F-DE6E074D7373}"/>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BB2A59BB-D4B6-7C0F-B160-511F367F3E1D}"/>
              </a:ext>
            </a:extLst>
          </p:cNvPr>
          <p:cNvSpPr/>
          <p:nvPr/>
        </p:nvSpPr>
        <p:spPr>
          <a:xfrm>
            <a:off x="0" y="0"/>
            <a:ext cx="12192000" cy="6332538"/>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Content Placeholder 3">
            <a:extLst>
              <a:ext uri="{FF2B5EF4-FFF2-40B4-BE49-F238E27FC236}">
                <a16:creationId xmlns:a16="http://schemas.microsoft.com/office/drawing/2014/main" id="{5AF84559-BD2F-3870-E9D8-DACA3A8C3E55}"/>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20110" y="1356521"/>
            <a:ext cx="5591504" cy="4506710"/>
          </a:xfrm>
        </p:spPr>
        <p:txBody>
          <a:bodyPr>
            <a:normAutofit/>
          </a:bodyPr>
          <a:lstStyle/>
          <a:p>
            <a:pPr marL="0" indent="0">
              <a:lnSpc>
                <a:spcPct val="100000"/>
              </a:lnSpc>
              <a:spcBef>
                <a:spcPts val="0"/>
              </a:spcBef>
              <a:buFont typeface="Arial" panose="020B0604020202020204" pitchFamily="34" charset="0"/>
              <a:buNone/>
            </a:pPr>
            <a:r>
              <a:rPr lang="en-US" sz="3200" b="1">
                <a:solidFill>
                  <a:srgbClr val="9E062E"/>
                </a:solidFill>
              </a:rPr>
              <a:t>Slow Trailer Turns</a:t>
            </a:r>
          </a:p>
          <a:p>
            <a:pPr marL="0" indent="0">
              <a:lnSpc>
                <a:spcPct val="100000"/>
              </a:lnSpc>
              <a:spcBef>
                <a:spcPts val="0"/>
              </a:spcBef>
              <a:buFont typeface="Arial" panose="020B0604020202020204" pitchFamily="34" charset="0"/>
              <a:buNone/>
            </a:pPr>
            <a:r>
              <a:rPr lang="en-US">
                <a:solidFill>
                  <a:schemeClr val="tx1">
                    <a:lumMod val="65000"/>
                    <a:lumOff val="35000"/>
                  </a:schemeClr>
                </a:solidFill>
              </a:rPr>
              <a:t>Longer load/unload cycles</a:t>
            </a:r>
          </a:p>
          <a:p>
            <a:pPr marL="0" indent="0">
              <a:lnSpc>
                <a:spcPct val="100000"/>
              </a:lnSpc>
              <a:spcBef>
                <a:spcPts val="0"/>
              </a:spcBef>
              <a:buFont typeface="Arial" panose="020B0604020202020204" pitchFamily="34" charset="0"/>
              <a:buNone/>
            </a:pPr>
            <a:endParaRPr lang="en-US" sz="3200" b="1"/>
          </a:p>
          <a:p>
            <a:pPr marL="0" indent="0">
              <a:lnSpc>
                <a:spcPct val="100000"/>
              </a:lnSpc>
              <a:spcBef>
                <a:spcPts val="0"/>
              </a:spcBef>
              <a:buFont typeface="Arial" panose="020B0604020202020204" pitchFamily="34" charset="0"/>
              <a:buNone/>
            </a:pPr>
            <a:r>
              <a:rPr lang="en-US" sz="3200" b="1">
                <a:solidFill>
                  <a:srgbClr val="9E062E"/>
                </a:solidFill>
              </a:rPr>
              <a:t>Equipment Slowdowns</a:t>
            </a:r>
          </a:p>
          <a:p>
            <a:pPr marL="0" indent="0">
              <a:lnSpc>
                <a:spcPct val="100000"/>
              </a:lnSpc>
              <a:spcBef>
                <a:spcPts val="0"/>
              </a:spcBef>
              <a:buFont typeface="Arial" panose="020B0604020202020204" pitchFamily="34" charset="0"/>
              <a:buNone/>
            </a:pPr>
            <a:r>
              <a:rPr lang="en-US">
                <a:solidFill>
                  <a:schemeClr val="tx1">
                    <a:lumMod val="65000"/>
                    <a:lumOff val="35000"/>
                  </a:schemeClr>
                </a:solidFill>
              </a:rPr>
              <a:t>Extreme temps can degrade dock equipment and loading areas</a:t>
            </a:r>
          </a:p>
          <a:p>
            <a:pPr marL="0" indent="0">
              <a:lnSpc>
                <a:spcPct val="100000"/>
              </a:lnSpc>
              <a:spcBef>
                <a:spcPts val="0"/>
              </a:spcBef>
              <a:buFont typeface="Arial" panose="020B0604020202020204" pitchFamily="34" charset="0"/>
              <a:buNone/>
            </a:pPr>
            <a:endParaRPr lang="en-US" sz="3200" b="1"/>
          </a:p>
          <a:p>
            <a:pPr marL="0" indent="0">
              <a:lnSpc>
                <a:spcPct val="100000"/>
              </a:lnSpc>
              <a:spcBef>
                <a:spcPts val="0"/>
              </a:spcBef>
              <a:buFont typeface="Arial" panose="020B0604020202020204" pitchFamily="34" charset="0"/>
              <a:buNone/>
            </a:pPr>
            <a:r>
              <a:rPr lang="en-US" sz="3200" b="1">
                <a:solidFill>
                  <a:srgbClr val="9E062E"/>
                </a:solidFill>
              </a:rPr>
              <a:t>Worker Productivity Loss</a:t>
            </a:r>
          </a:p>
          <a:p>
            <a:pPr marL="0" indent="0">
              <a:lnSpc>
                <a:spcPct val="100000"/>
              </a:lnSpc>
              <a:spcBef>
                <a:spcPts val="0"/>
              </a:spcBef>
              <a:buFont typeface="Arial" panose="020B0604020202020204" pitchFamily="34" charset="0"/>
              <a:buNone/>
            </a:pPr>
            <a:r>
              <a:rPr lang="en-US">
                <a:solidFill>
                  <a:schemeClr val="tx1">
                    <a:lumMod val="65000"/>
                    <a:lumOff val="35000"/>
                  </a:schemeClr>
                </a:solidFill>
              </a:rPr>
              <a:t>Slower pace &amp; interrupted workflows</a:t>
            </a:r>
          </a:p>
        </p:txBody>
      </p:sp>
      <p:sp>
        <p:nvSpPr>
          <p:cNvPr id="16" name="Rectangle 15">
            <a:extLst>
              <a:ext uri="{FF2B5EF4-FFF2-40B4-BE49-F238E27FC236}">
                <a16:creationId xmlns:a16="http://schemas.microsoft.com/office/drawing/2014/main" id="{9DD829E9-CAD7-68EC-5A15-F12304B2B3F7}"/>
              </a:ext>
            </a:extLst>
          </p:cNvPr>
          <p:cNvSpPr/>
          <p:nvPr/>
        </p:nvSpPr>
        <p:spPr>
          <a:xfrm>
            <a:off x="6467476" y="1356521"/>
            <a:ext cx="4819650" cy="3171825"/>
          </a:xfrm>
          <a:prstGeom prst="rect">
            <a:avLst/>
          </a:prstGeom>
          <a:solidFill>
            <a:srgbClr val="94062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9" name="Picture 12">
            <a:extLst>
              <a:ext uri="{FF2B5EF4-FFF2-40B4-BE49-F238E27FC236}">
                <a16:creationId xmlns:a16="http://schemas.microsoft.com/office/drawing/2014/main" id="{246C663D-60BD-16FA-B56E-C09C60924566}"/>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686550" y="1594843"/>
            <a:ext cx="4762500" cy="317182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F0BBF1A2-17D9-CA24-BDCC-E9E79A811597}"/>
              </a:ext>
            </a:extLst>
          </p:cNvPr>
          <p:cNvSpPr txBox="1"/>
          <p:nvPr/>
        </p:nvSpPr>
        <p:spPr>
          <a:xfrm>
            <a:off x="370201" y="254852"/>
            <a:ext cx="833564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9E062E"/>
                </a:solidFill>
                <a:effectLst/>
                <a:uLnTx/>
                <a:uFillTx/>
                <a:latin typeface="Arial Nova" panose="020B0504020202020204" pitchFamily="34" charset="0"/>
                <a:ea typeface="+mn-ea"/>
                <a:cs typeface="+mn-cs"/>
              </a:rPr>
              <a:t>…Productivity Suffers</a:t>
            </a:r>
          </a:p>
        </p:txBody>
      </p:sp>
    </p:spTree>
    <p:extLst>
      <p:ext uri="{BB962C8B-B14F-4D97-AF65-F5344CB8AC3E}">
        <p14:creationId xmlns:p14="http://schemas.microsoft.com/office/powerpoint/2010/main" val="354522324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58FAC9-9B50-25D6-FB2C-545AE1BEE955}"/>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C5971139-6464-E469-35C7-5142D1BD7385}"/>
              </a:ext>
            </a:extLst>
          </p:cNvPr>
          <p:cNvSpPr/>
          <p:nvPr/>
        </p:nvSpPr>
        <p:spPr>
          <a:xfrm>
            <a:off x="0" y="0"/>
            <a:ext cx="12192000" cy="6332538"/>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Content Placeholder 3">
            <a:extLst>
              <a:ext uri="{FF2B5EF4-FFF2-40B4-BE49-F238E27FC236}">
                <a16:creationId xmlns:a16="http://schemas.microsoft.com/office/drawing/2014/main" id="{FB4AD7AB-C848-4E09-C817-685ABE0FE061}"/>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096807" y="1356521"/>
            <a:ext cx="5832434" cy="4487463"/>
          </a:xfrm>
        </p:spPr>
        <p:txBody>
          <a:bodyPr>
            <a:normAutofit/>
          </a:bodyPr>
          <a:lstStyle/>
          <a:p>
            <a:pPr marL="0" indent="0">
              <a:lnSpc>
                <a:spcPct val="100000"/>
              </a:lnSpc>
              <a:spcBef>
                <a:spcPts val="0"/>
              </a:spcBef>
              <a:buFont typeface="Arial" panose="020B0604020202020204" pitchFamily="34" charset="0"/>
              <a:buNone/>
            </a:pPr>
            <a:r>
              <a:rPr lang="en-US" sz="3200" b="1">
                <a:solidFill>
                  <a:srgbClr val="9E062E"/>
                </a:solidFill>
              </a:rPr>
              <a:t>OSHA‑Recognized Hazard</a:t>
            </a:r>
          </a:p>
          <a:p>
            <a:pPr marL="0" indent="0">
              <a:lnSpc>
                <a:spcPct val="100000"/>
              </a:lnSpc>
              <a:spcBef>
                <a:spcPts val="0"/>
              </a:spcBef>
              <a:buFont typeface="Arial" panose="020B0604020202020204" pitchFamily="34" charset="0"/>
              <a:buNone/>
            </a:pPr>
            <a:r>
              <a:rPr lang="en-US">
                <a:solidFill>
                  <a:schemeClr val="tx1">
                    <a:lumMod val="65000"/>
                    <a:lumOff val="35000"/>
                  </a:schemeClr>
                </a:solidFill>
              </a:rPr>
              <a:t>Cold, icy dock surfaces require protective controls</a:t>
            </a:r>
          </a:p>
          <a:p>
            <a:pPr marL="0" indent="0">
              <a:lnSpc>
                <a:spcPct val="100000"/>
              </a:lnSpc>
              <a:spcBef>
                <a:spcPts val="0"/>
              </a:spcBef>
              <a:buFont typeface="Arial" panose="020B0604020202020204" pitchFamily="34" charset="0"/>
              <a:buNone/>
            </a:pPr>
            <a:endParaRPr lang="en-US" sz="3200" b="1"/>
          </a:p>
          <a:p>
            <a:pPr marL="0" indent="0">
              <a:lnSpc>
                <a:spcPct val="100000"/>
              </a:lnSpc>
              <a:spcBef>
                <a:spcPts val="0"/>
              </a:spcBef>
              <a:buFont typeface="Arial" panose="020B0604020202020204" pitchFamily="34" charset="0"/>
              <a:buNone/>
            </a:pPr>
            <a:r>
              <a:rPr lang="en-US" sz="3200" b="1">
                <a:solidFill>
                  <a:srgbClr val="9E062E"/>
                </a:solidFill>
              </a:rPr>
              <a:t>Increased Slip Risk</a:t>
            </a:r>
          </a:p>
          <a:p>
            <a:pPr marL="0" indent="0">
              <a:lnSpc>
                <a:spcPct val="100000"/>
              </a:lnSpc>
              <a:spcBef>
                <a:spcPts val="0"/>
              </a:spcBef>
              <a:buFont typeface="Arial" panose="020B0604020202020204" pitchFamily="34" charset="0"/>
              <a:buNone/>
            </a:pPr>
            <a:r>
              <a:rPr lang="en-US">
                <a:solidFill>
                  <a:schemeClr val="tx1">
                    <a:lumMod val="65000"/>
                    <a:lumOff val="35000"/>
                  </a:schemeClr>
                </a:solidFill>
              </a:rPr>
              <a:t>Freeze–thaw cycles create icy thresholds</a:t>
            </a:r>
          </a:p>
          <a:p>
            <a:pPr marL="0" indent="0">
              <a:lnSpc>
                <a:spcPct val="100000"/>
              </a:lnSpc>
              <a:spcBef>
                <a:spcPts val="0"/>
              </a:spcBef>
              <a:buFont typeface="Arial" panose="020B0604020202020204" pitchFamily="34" charset="0"/>
              <a:buNone/>
            </a:pPr>
            <a:endParaRPr lang="en-US" sz="3200" b="1"/>
          </a:p>
          <a:p>
            <a:pPr marL="0" indent="0">
              <a:lnSpc>
                <a:spcPct val="100000"/>
              </a:lnSpc>
              <a:spcBef>
                <a:spcPts val="0"/>
              </a:spcBef>
              <a:buFont typeface="Arial" panose="020B0604020202020204" pitchFamily="34" charset="0"/>
              <a:buNone/>
            </a:pPr>
            <a:r>
              <a:rPr lang="en-US" sz="3200" b="1">
                <a:solidFill>
                  <a:srgbClr val="9E062E"/>
                </a:solidFill>
              </a:rPr>
              <a:t>Reduced Worker Function</a:t>
            </a:r>
          </a:p>
          <a:p>
            <a:pPr marL="0" indent="0">
              <a:lnSpc>
                <a:spcPct val="100000"/>
              </a:lnSpc>
              <a:spcBef>
                <a:spcPts val="0"/>
              </a:spcBef>
              <a:buFont typeface="Arial" panose="020B0604020202020204" pitchFamily="34" charset="0"/>
              <a:buNone/>
            </a:pPr>
            <a:r>
              <a:rPr lang="en-US">
                <a:solidFill>
                  <a:schemeClr val="tx1">
                    <a:lumMod val="65000"/>
                    <a:lumOff val="35000"/>
                  </a:schemeClr>
                </a:solidFill>
              </a:rPr>
              <a:t>More errors from slower reaction speed</a:t>
            </a:r>
          </a:p>
        </p:txBody>
      </p:sp>
      <p:sp>
        <p:nvSpPr>
          <p:cNvPr id="2" name="TextBox 1">
            <a:extLst>
              <a:ext uri="{FF2B5EF4-FFF2-40B4-BE49-F238E27FC236}">
                <a16:creationId xmlns:a16="http://schemas.microsoft.com/office/drawing/2014/main" id="{C17223DB-0D38-2AB9-8661-D10AD90E0931}"/>
              </a:ext>
            </a:extLst>
          </p:cNvPr>
          <p:cNvSpPr txBox="1"/>
          <p:nvPr/>
        </p:nvSpPr>
        <p:spPr>
          <a:xfrm>
            <a:off x="157164" y="6132483"/>
            <a:ext cx="3676650"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F2F2F2">
                    <a:lumMod val="75000"/>
                  </a:srgbClr>
                </a:solidFill>
                <a:effectLst/>
                <a:uLnTx/>
                <a:uFillTx/>
                <a:latin typeface="Arial" panose="020B0604020202020204"/>
                <a:ea typeface="+mn-ea"/>
                <a:cs typeface="+mn-cs"/>
              </a:rPr>
              <a:t>Source: </a:t>
            </a:r>
            <a:r>
              <a:rPr kumimoji="0" lang="en-US" sz="700" b="0" i="0" u="none" strike="noStrike" kern="1200" cap="none" spc="0" normalizeH="0" baseline="0" noProof="0">
                <a:ln>
                  <a:noFill/>
                </a:ln>
                <a:solidFill>
                  <a:srgbClr val="F2F2F2">
                    <a:lumMod val="75000"/>
                  </a:srgbClr>
                </a:solidFill>
                <a:effectLst/>
                <a:uLnTx/>
                <a:uFillTx/>
                <a:latin typeface="Arial" panose="020B0604020202020204"/>
                <a:ea typeface="+mn-ea"/>
                <a:cs typeface="+mn-cs"/>
                <a:hlinkClick r:id="rId3"/>
              </a:rPr>
              <a:t>BLS Employer-Reported Workplace Injuries and Illnesses 2023-2024</a:t>
            </a:r>
            <a:endParaRPr kumimoji="0" lang="en-US" sz="700" b="0" i="0" u="none" strike="noStrike" kern="1200" cap="none" spc="0" normalizeH="0" baseline="0" noProof="0">
              <a:ln>
                <a:noFill/>
              </a:ln>
              <a:solidFill>
                <a:srgbClr val="F2F2F2">
                  <a:lumMod val="75000"/>
                </a:srgbClr>
              </a:solidFill>
              <a:effectLst/>
              <a:uLnTx/>
              <a:uFillTx/>
              <a:latin typeface="Arial" panose="020B0604020202020204"/>
              <a:ea typeface="+mn-ea"/>
              <a:cs typeface="+mn-cs"/>
            </a:endParaRPr>
          </a:p>
        </p:txBody>
      </p:sp>
      <p:sp>
        <p:nvSpPr>
          <p:cNvPr id="5" name="Rectangle 4">
            <a:extLst>
              <a:ext uri="{FF2B5EF4-FFF2-40B4-BE49-F238E27FC236}">
                <a16:creationId xmlns:a16="http://schemas.microsoft.com/office/drawing/2014/main" id="{2A1E1EDF-1187-43EF-D5C0-682670F92927}"/>
              </a:ext>
            </a:extLst>
          </p:cNvPr>
          <p:cNvSpPr/>
          <p:nvPr/>
        </p:nvSpPr>
        <p:spPr>
          <a:xfrm>
            <a:off x="523876" y="1356521"/>
            <a:ext cx="4819650" cy="3171825"/>
          </a:xfrm>
          <a:prstGeom prst="rect">
            <a:avLst/>
          </a:prstGeom>
          <a:solidFill>
            <a:srgbClr val="94062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1028" name="Picture 4">
            <a:extLst>
              <a:ext uri="{FF2B5EF4-FFF2-40B4-BE49-F238E27FC236}">
                <a16:creationId xmlns:a16="http://schemas.microsoft.com/office/drawing/2014/main" id="{677DF4A2-A1C6-C2B4-F2FD-3103B26B04F9}"/>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26378" y="1571216"/>
            <a:ext cx="4896658" cy="3264439"/>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7B4EEA1C-3FA2-3B98-9070-48FE368404C0}"/>
              </a:ext>
            </a:extLst>
          </p:cNvPr>
          <p:cNvSpPr txBox="1"/>
          <p:nvPr/>
        </p:nvSpPr>
        <p:spPr>
          <a:xfrm>
            <a:off x="370201" y="254852"/>
            <a:ext cx="833564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9E062E"/>
                </a:solidFill>
                <a:effectLst/>
                <a:uLnTx/>
                <a:uFillTx/>
                <a:latin typeface="Arial Nova" panose="020B0504020202020204" pitchFamily="34" charset="0"/>
                <a:ea typeface="+mn-ea"/>
                <a:cs typeface="+mn-cs"/>
              </a:rPr>
              <a:t>…and Safety is at Risk</a:t>
            </a:r>
          </a:p>
        </p:txBody>
      </p:sp>
    </p:spTree>
    <p:extLst>
      <p:ext uri="{BB962C8B-B14F-4D97-AF65-F5344CB8AC3E}">
        <p14:creationId xmlns:p14="http://schemas.microsoft.com/office/powerpoint/2010/main" val="426992375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691996-800F-9562-7EC0-927F853147C8}"/>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028D7EBE-3B75-1641-FCBC-9F9CAA0E0831}"/>
              </a:ext>
            </a:extLst>
          </p:cNvPr>
          <p:cNvSpPr/>
          <p:nvPr/>
        </p:nvSpPr>
        <p:spPr>
          <a:xfrm>
            <a:off x="0" y="2105696"/>
            <a:ext cx="579549" cy="4283633"/>
          </a:xfrm>
          <a:prstGeom prst="rect">
            <a:avLst/>
          </a:prstGeom>
          <a:solidFill>
            <a:srgbClr val="7D052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 name="Title 4">
            <a:extLst>
              <a:ext uri="{FF2B5EF4-FFF2-40B4-BE49-F238E27FC236}">
                <a16:creationId xmlns:a16="http://schemas.microsoft.com/office/drawing/2014/main" id="{5A7F05AE-C75C-298F-29A4-A8DBE321097C}"/>
              </a:ext>
            </a:extLst>
          </p:cNvPr>
          <p:cNvSpPr>
            <a:spLocks noGrp="1"/>
          </p:cNvSpPr>
          <p:nvPr>
            <p:ph type="title"/>
          </p:nvPr>
        </p:nvSpPr>
        <p:spPr/>
        <p:txBody>
          <a:bodyPr/>
          <a:lstStyle/>
          <a:p>
            <a:endParaRPr lang="en-US"/>
          </a:p>
        </p:txBody>
      </p:sp>
      <p:sp>
        <p:nvSpPr>
          <p:cNvPr id="6" name="Text Placeholder 5">
            <a:extLst>
              <a:ext uri="{FF2B5EF4-FFF2-40B4-BE49-F238E27FC236}">
                <a16:creationId xmlns:a16="http://schemas.microsoft.com/office/drawing/2014/main" id="{299A870E-7416-5D15-6613-2A21618C884E}"/>
              </a:ext>
            </a:extLst>
          </p:cNvPr>
          <p:cNvSpPr>
            <a:spLocks noGrp="1"/>
          </p:cNvSpPr>
          <p:nvPr>
            <p:ph type="body" idx="1"/>
          </p:nvPr>
        </p:nvSpPr>
        <p:spPr/>
        <p:txBody>
          <a:bodyPr/>
          <a:lstStyle/>
          <a:p>
            <a:endParaRPr lang="en-US"/>
          </a:p>
        </p:txBody>
      </p:sp>
      <p:sp>
        <p:nvSpPr>
          <p:cNvPr id="7" name="Rectangle 6">
            <a:extLst>
              <a:ext uri="{FF2B5EF4-FFF2-40B4-BE49-F238E27FC236}">
                <a16:creationId xmlns:a16="http://schemas.microsoft.com/office/drawing/2014/main" id="{043F3385-AA3B-2693-CDC9-ACBDA802ED0A}"/>
              </a:ext>
            </a:extLst>
          </p:cNvPr>
          <p:cNvSpPr/>
          <p:nvPr/>
        </p:nvSpPr>
        <p:spPr>
          <a:xfrm>
            <a:off x="0" y="0"/>
            <a:ext cx="12192000" cy="2105695"/>
          </a:xfrm>
          <a:prstGeom prst="rect">
            <a:avLst/>
          </a:prstGeom>
          <a:solidFill>
            <a:srgbClr val="9E062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8" name="Rectangle 7">
            <a:extLst>
              <a:ext uri="{FF2B5EF4-FFF2-40B4-BE49-F238E27FC236}">
                <a16:creationId xmlns:a16="http://schemas.microsoft.com/office/drawing/2014/main" id="{52CFF601-432B-6BC7-ABDD-3C48A33D5211}"/>
              </a:ext>
            </a:extLst>
          </p:cNvPr>
          <p:cNvSpPr/>
          <p:nvPr/>
        </p:nvSpPr>
        <p:spPr>
          <a:xfrm>
            <a:off x="579549" y="2105695"/>
            <a:ext cx="11612451" cy="4283634"/>
          </a:xfrm>
          <a:prstGeom prst="rect">
            <a:avLst/>
          </a:prstGeom>
          <a:solidFill>
            <a:srgbClr val="94062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1" name="Oval 10">
            <a:extLst>
              <a:ext uri="{FF2B5EF4-FFF2-40B4-BE49-F238E27FC236}">
                <a16:creationId xmlns:a16="http://schemas.microsoft.com/office/drawing/2014/main" id="{9181BF91-3D98-60EE-0CE3-6405C6166A9F}"/>
              </a:ext>
              <a:ext uri="{C183D7F6-B498-43B3-948B-1728B52AA6E4}">
                <adec:decorative xmlns:adec="http://schemas.microsoft.com/office/drawing/2017/decorative" val="1"/>
              </a:ext>
            </a:extLst>
          </p:cNvPr>
          <p:cNvSpPr/>
          <p:nvPr/>
        </p:nvSpPr>
        <p:spPr>
          <a:xfrm rot="20481594" flipH="1">
            <a:off x="6769859" y="415209"/>
            <a:ext cx="5005754" cy="5005754"/>
          </a:xfrm>
          <a:prstGeom prst="ellipse">
            <a:avLst/>
          </a:prstGeom>
          <a:gradFill>
            <a:gsLst>
              <a:gs pos="31000">
                <a:srgbClr val="FF907A">
                  <a:alpha val="0"/>
                </a:srgbClr>
              </a:gs>
              <a:gs pos="85000">
                <a:srgbClr val="FFBCAF">
                  <a:alpha val="1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2" name="Rectangle 11">
            <a:extLst>
              <a:ext uri="{FF2B5EF4-FFF2-40B4-BE49-F238E27FC236}">
                <a16:creationId xmlns:a16="http://schemas.microsoft.com/office/drawing/2014/main" id="{8DA268FC-7D4A-7724-1C20-1FF225B7F7A1}"/>
              </a:ext>
              <a:ext uri="{C183D7F6-B498-43B3-948B-1728B52AA6E4}">
                <adec:decorative xmlns:adec="http://schemas.microsoft.com/office/drawing/2017/decorative" val="1"/>
              </a:ext>
            </a:extLst>
          </p:cNvPr>
          <p:cNvSpPr/>
          <p:nvPr/>
        </p:nvSpPr>
        <p:spPr>
          <a:xfrm rot="10800000">
            <a:off x="0" y="-1"/>
            <a:ext cx="12192000" cy="6317262"/>
          </a:xfrm>
          <a:prstGeom prst="rect">
            <a:avLst/>
          </a:prstGeom>
          <a:gradFill>
            <a:gsLst>
              <a:gs pos="0">
                <a:srgbClr val="FA0036">
                  <a:alpha val="22000"/>
                </a:srgbClr>
              </a:gs>
              <a:gs pos="52000">
                <a:srgbClr val="FF907A">
                  <a:alpha val="0"/>
                </a:srgb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5" name="Title 1">
            <a:extLst>
              <a:ext uri="{FF2B5EF4-FFF2-40B4-BE49-F238E27FC236}">
                <a16:creationId xmlns:a16="http://schemas.microsoft.com/office/drawing/2014/main" id="{3269829C-47FD-005C-FDB3-D4F430713E58}"/>
              </a:ext>
            </a:extLst>
          </p:cNvPr>
          <p:cNvSpPr txBox="1">
            <a:spLocks/>
          </p:cNvSpPr>
          <p:nvPr/>
        </p:nvSpPr>
        <p:spPr>
          <a:xfrm>
            <a:off x="733405" y="1052847"/>
            <a:ext cx="11114038" cy="3566160"/>
          </a:xfrm>
          <a:prstGeom prst="rect">
            <a:avLst/>
          </a:prstGeom>
        </p:spPr>
        <p:txBody>
          <a:bodyPr vert="horz" lIns="91440" tIns="45720" rIns="91440" bIns="45720" rtlCol="0" anchor="b">
            <a:normAutofit/>
          </a:bodyPr>
          <a:lstStyle>
            <a:lvl1pPr algn="l" defTabSz="914400" rtl="0" eaLnBrk="1" latinLnBrk="0" hangingPunct="1">
              <a:lnSpc>
                <a:spcPct val="110000"/>
              </a:lnSpc>
              <a:spcBef>
                <a:spcPct val="0"/>
              </a:spcBef>
              <a:buNone/>
              <a:defRPr sz="6000" b="1" kern="1200" cap="all" spc="700" baseline="0">
                <a:solidFill>
                  <a:schemeClr val="tx1"/>
                </a:solidFill>
                <a:latin typeface="+mj-lt"/>
                <a:ea typeface="+mj-ea"/>
                <a:cs typeface="+mj-cs"/>
              </a:defRPr>
            </a:lvl1pPr>
          </a:lstStyle>
          <a:p>
            <a:pPr marL="0" marR="0" lvl="0" indent="0" algn="l" defTabSz="914400" rtl="0" eaLnBrk="1" fontAlgn="auto" latinLnBrk="0" hangingPunct="1">
              <a:lnSpc>
                <a:spcPct val="110000"/>
              </a:lnSpc>
              <a:spcBef>
                <a:spcPct val="0"/>
              </a:spcBef>
              <a:spcAft>
                <a:spcPts val="0"/>
              </a:spcAft>
              <a:buClrTx/>
              <a:buSzTx/>
              <a:buFontTx/>
              <a:buNone/>
              <a:tabLst/>
              <a:defRPr/>
            </a:pPr>
            <a:r>
              <a:rPr kumimoji="0" lang="en-US" sz="4400" b="1" i="0" u="none" strike="noStrike" kern="1200" cap="all" spc="700" normalizeH="0" baseline="0" noProof="0">
                <a:ln>
                  <a:noFill/>
                </a:ln>
                <a:solidFill>
                  <a:sysClr val="window" lastClr="FFFFFF"/>
                </a:solidFill>
                <a:effectLst/>
                <a:uLnTx/>
                <a:uFillTx/>
                <a:latin typeface="Arial Nova" panose="020B0504020202020204" pitchFamily="34" charset="0"/>
                <a:ea typeface="+mj-ea"/>
                <a:cs typeface="+mj-cs"/>
              </a:rPr>
              <a:t>introducing</a:t>
            </a:r>
          </a:p>
          <a:p>
            <a:pPr marL="0" marR="0" lvl="0" indent="0" algn="l" defTabSz="914400" rtl="0" eaLnBrk="1" fontAlgn="auto" latinLnBrk="0" hangingPunct="1">
              <a:lnSpc>
                <a:spcPct val="110000"/>
              </a:lnSpc>
              <a:spcBef>
                <a:spcPct val="0"/>
              </a:spcBef>
              <a:spcAft>
                <a:spcPts val="0"/>
              </a:spcAft>
              <a:buClrTx/>
              <a:buSzTx/>
              <a:buFontTx/>
              <a:buNone/>
              <a:tabLst/>
              <a:defRPr/>
            </a:pPr>
            <a:r>
              <a:rPr kumimoji="0" lang="en-US" sz="6600" b="1" i="0" u="none" strike="noStrike" kern="1200" cap="all" spc="700" normalizeH="0" baseline="0" noProof="0">
                <a:ln>
                  <a:noFill/>
                </a:ln>
                <a:solidFill>
                  <a:sysClr val="window" lastClr="FFFFFF"/>
                </a:solidFill>
                <a:effectLst/>
                <a:uLnTx/>
                <a:uFillTx/>
                <a:latin typeface="Arial Nova" panose="020B0504020202020204" pitchFamily="34" charset="0"/>
                <a:ea typeface="+mj-ea"/>
                <a:cs typeface="+mj-cs"/>
              </a:rPr>
              <a:t>The docked trailer heater</a:t>
            </a:r>
            <a:endParaRPr kumimoji="0" lang="en-US" sz="6600" b="0" i="0" u="none" strike="noStrike" kern="1200" cap="all" spc="700" normalizeH="0" baseline="0" noProof="0">
              <a:ln>
                <a:noFill/>
              </a:ln>
              <a:solidFill>
                <a:sysClr val="window" lastClr="FFFFFF"/>
              </a:solidFill>
              <a:effectLst/>
              <a:uLnTx/>
              <a:uFillTx/>
              <a:latin typeface="Arial Nova" panose="020B0504020202020204" pitchFamily="34" charset="0"/>
              <a:ea typeface="+mj-ea"/>
              <a:cs typeface="+mj-cs"/>
            </a:endParaRPr>
          </a:p>
        </p:txBody>
      </p:sp>
    </p:spTree>
    <p:extLst>
      <p:ext uri="{BB962C8B-B14F-4D97-AF65-F5344CB8AC3E}">
        <p14:creationId xmlns:p14="http://schemas.microsoft.com/office/powerpoint/2010/main" val="3388229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15"/>
                                        </p:tgtEl>
                                        <p:attrNameLst>
                                          <p:attrName>style.visibility</p:attrName>
                                        </p:attrNameLst>
                                      </p:cBhvr>
                                      <p:to>
                                        <p:strVal val="visible"/>
                                      </p:to>
                                    </p:set>
                                    <p:animEffect transition="in" filter="fade">
                                      <p:cBhvr>
                                        <p:cTn id="7" dur="4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4922B3B-0424-5809-189E-0CDCF1D5C9C8}"/>
              </a:ext>
              <a:ext uri="{C183D7F6-B498-43B3-948B-1728B52AA6E4}">
                <adec:decorative xmlns:adec="http://schemas.microsoft.com/office/drawing/2017/decorative" val="1"/>
              </a:ext>
            </a:extLst>
          </p:cNvPr>
          <p:cNvSpPr/>
          <p:nvPr/>
        </p:nvSpPr>
        <p:spPr>
          <a:xfrm rot="10800000" flipH="1">
            <a:off x="0" y="-190501"/>
            <a:ext cx="7229475" cy="6429376"/>
          </a:xfrm>
          <a:prstGeom prst="rect">
            <a:avLst/>
          </a:prstGeom>
          <a:gradFill>
            <a:gsLst>
              <a:gs pos="0">
                <a:srgbClr val="FA0036">
                  <a:alpha val="22000"/>
                </a:srgbClr>
              </a:gs>
              <a:gs pos="52000">
                <a:srgbClr val="FF907A">
                  <a:alpha val="0"/>
                </a:srgb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C79CA23E-8C9F-EF58-0C1C-8C1D19913A18}"/>
              </a:ext>
            </a:extLst>
          </p:cNvPr>
          <p:cNvSpPr>
            <a:spLocks noGrp="1"/>
          </p:cNvSpPr>
          <p:nvPr>
            <p:ph type="title"/>
          </p:nvPr>
        </p:nvSpPr>
        <p:spPr>
          <a:xfrm>
            <a:off x="690041" y="482490"/>
            <a:ext cx="5212059" cy="4505718"/>
          </a:xfrm>
        </p:spPr>
        <p:txBody>
          <a:bodyPr>
            <a:noAutofit/>
          </a:bodyPr>
          <a:lstStyle/>
          <a:p>
            <a:pPr>
              <a:lnSpc>
                <a:spcPct val="100000"/>
              </a:lnSpc>
            </a:pPr>
            <a:r>
              <a:rPr lang="en-US">
                <a:latin typeface="Arial Nova" panose="020B0504020202020204" pitchFamily="34" charset="0"/>
              </a:rPr>
              <a:t>A high‑velocity, mount-at-dock heating system to rapidly warm docked trailers</a:t>
            </a:r>
          </a:p>
        </p:txBody>
      </p:sp>
      <p:pic>
        <p:nvPicPr>
          <p:cNvPr id="17" name="Picture 16">
            <a:extLst>
              <a:ext uri="{FF2B5EF4-FFF2-40B4-BE49-F238E27FC236}">
                <a16:creationId xmlns:a16="http://schemas.microsoft.com/office/drawing/2014/main" id="{5904E5FC-03B5-74C3-7FFD-FAD5B3EA195D}"/>
              </a:ext>
            </a:extLst>
          </p:cNvPr>
          <p:cNvPicPr>
            <a:picLocks noChangeAspect="1"/>
          </p:cNvPicPr>
          <p:nvPr/>
        </p:nvPicPr>
        <p:blipFill>
          <a:blip r:embed="rId3"/>
          <a:stretch>
            <a:fillRect/>
          </a:stretch>
        </p:blipFill>
        <p:spPr>
          <a:xfrm>
            <a:off x="5878181" y="1330280"/>
            <a:ext cx="6169687" cy="3968840"/>
          </a:xfrm>
          <a:prstGeom prst="rect">
            <a:avLst/>
          </a:prstGeom>
        </p:spPr>
      </p:pic>
      <p:sp>
        <p:nvSpPr>
          <p:cNvPr id="18" name="Rectangle 17">
            <a:extLst>
              <a:ext uri="{FF2B5EF4-FFF2-40B4-BE49-F238E27FC236}">
                <a16:creationId xmlns:a16="http://schemas.microsoft.com/office/drawing/2014/main" id="{C5B487FB-3493-1303-C6DF-0E63BEAB8AB7}"/>
              </a:ext>
            </a:extLst>
          </p:cNvPr>
          <p:cNvSpPr/>
          <p:nvPr/>
        </p:nvSpPr>
        <p:spPr>
          <a:xfrm>
            <a:off x="11839575" y="1638300"/>
            <a:ext cx="352425" cy="3009900"/>
          </a:xfrm>
          <a:prstGeom prst="rect">
            <a:avLst/>
          </a:prstGeom>
          <a:solidFill>
            <a:srgbClr val="B5043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9" name="Rectangle 18">
            <a:extLst>
              <a:ext uri="{FF2B5EF4-FFF2-40B4-BE49-F238E27FC236}">
                <a16:creationId xmlns:a16="http://schemas.microsoft.com/office/drawing/2014/main" id="{963A26FB-6726-5031-F1AF-7367254E9E75}"/>
              </a:ext>
            </a:extLst>
          </p:cNvPr>
          <p:cNvSpPr/>
          <p:nvPr/>
        </p:nvSpPr>
        <p:spPr>
          <a:xfrm>
            <a:off x="0" y="1638300"/>
            <a:ext cx="352425" cy="3009900"/>
          </a:xfrm>
          <a:prstGeom prst="rect">
            <a:avLst/>
          </a:prstGeom>
          <a:solidFill>
            <a:srgbClr val="B5043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Tree>
    <p:extLst>
      <p:ext uri="{BB962C8B-B14F-4D97-AF65-F5344CB8AC3E}">
        <p14:creationId xmlns:p14="http://schemas.microsoft.com/office/powerpoint/2010/main" val="19192201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CFE53F0-912C-474A-8E03-752A5CBBDE08}"/>
              </a:ext>
            </a:extLst>
          </p:cNvPr>
          <p:cNvSpPr/>
          <p:nvPr/>
        </p:nvSpPr>
        <p:spPr>
          <a:xfrm>
            <a:off x="0" y="0"/>
            <a:ext cx="12192000" cy="6332538"/>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4" name="Picture 3" descr="A white box from a yellow pipe&#10;&#10;AI-generated content may be incorrect.">
            <a:extLst>
              <a:ext uri="{FF2B5EF4-FFF2-40B4-BE49-F238E27FC236}">
                <a16:creationId xmlns:a16="http://schemas.microsoft.com/office/drawing/2014/main" id="{BED681D7-7C45-AD06-F6A4-15F525F87ECC}"/>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627733" y="1376210"/>
            <a:ext cx="3893548" cy="4105580"/>
          </a:xfrm>
          <a:prstGeom prst="rect">
            <a:avLst/>
          </a:prstGeom>
        </p:spPr>
      </p:pic>
      <p:graphicFrame>
        <p:nvGraphicFramePr>
          <p:cNvPr id="6" name="Table 5">
            <a:extLst>
              <a:ext uri="{FF2B5EF4-FFF2-40B4-BE49-F238E27FC236}">
                <a16:creationId xmlns:a16="http://schemas.microsoft.com/office/drawing/2014/main" id="{905C64C1-9EB1-D1A9-C883-82D4D96D826D}"/>
              </a:ext>
            </a:extLst>
          </p:cNvPr>
          <p:cNvGraphicFramePr>
            <a:graphicFrameLocks noGrp="1"/>
          </p:cNvGraphicFramePr>
          <p:nvPr>
            <p:extLst>
              <p:ext uri="{D42A27DB-BD31-4B8C-83A1-F6EECF244321}">
                <p14:modId xmlns:p14="http://schemas.microsoft.com/office/powerpoint/2010/main" val="3750536836"/>
              </p:ext>
            </p:extLst>
          </p:nvPr>
        </p:nvGraphicFramePr>
        <p:xfrm>
          <a:off x="4939463" y="1376210"/>
          <a:ext cx="6585787" cy="4105580"/>
        </p:xfrm>
        <a:graphic>
          <a:graphicData uri="http://schemas.openxmlformats.org/drawingml/2006/table">
            <a:tbl>
              <a:tblPr/>
              <a:tblGrid>
                <a:gridCol w="2219088">
                  <a:extLst>
                    <a:ext uri="{9D8B030D-6E8A-4147-A177-3AD203B41FA5}">
                      <a16:colId xmlns:a16="http://schemas.microsoft.com/office/drawing/2014/main" val="574925793"/>
                    </a:ext>
                  </a:extLst>
                </a:gridCol>
                <a:gridCol w="4366699">
                  <a:extLst>
                    <a:ext uri="{9D8B030D-6E8A-4147-A177-3AD203B41FA5}">
                      <a16:colId xmlns:a16="http://schemas.microsoft.com/office/drawing/2014/main" val="3075622845"/>
                    </a:ext>
                  </a:extLst>
                </a:gridCol>
              </a:tblGrid>
              <a:tr h="723155">
                <a:tc>
                  <a:txBody>
                    <a:bodyPr/>
                    <a:lstStyle/>
                    <a:p>
                      <a:pPr algn="l" rtl="0" fontAlgn="base">
                        <a:lnSpc>
                          <a:spcPct val="100000"/>
                        </a:lnSpc>
                        <a:spcBef>
                          <a:spcPts val="600"/>
                        </a:spcBef>
                        <a:spcAft>
                          <a:spcPts val="600"/>
                        </a:spcAft>
                        <a:buNone/>
                      </a:pPr>
                      <a:r>
                        <a:rPr lang="en-US" sz="2400" b="1" i="0" cap="all">
                          <a:solidFill>
                            <a:schemeClr val="bg1"/>
                          </a:solidFill>
                          <a:effectLst/>
                          <a:latin typeface="Arial Nova" panose="020B0504020202020204" pitchFamily="34" charset="0"/>
                        </a:rPr>
                        <a:t>Feature</a:t>
                      </a:r>
                      <a:r>
                        <a:rPr lang="en-US" sz="2400" b="1" i="0">
                          <a:solidFill>
                            <a:schemeClr val="bg1"/>
                          </a:solidFill>
                          <a:effectLst/>
                          <a:latin typeface="Arial Nova" panose="020B0504020202020204" pitchFamily="34" charset="0"/>
                        </a:rPr>
                        <a:t>​</a:t>
                      </a:r>
                      <a:endParaRPr lang="en-US" sz="3600" b="1" i="0">
                        <a:solidFill>
                          <a:schemeClr val="bg1"/>
                        </a:solidFill>
                        <a:effectLst/>
                        <a:latin typeface="Arial Nova" panose="020B05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0812" cap="flat" cmpd="sng" algn="ctr">
                      <a:noFill/>
                      <a:prstDash val="solid"/>
                      <a:round/>
                      <a:headEnd type="none" w="med" len="med"/>
                      <a:tailEnd type="none" w="med" len="med"/>
                    </a:lnB>
                    <a:lnTlToBr w="12700" cmpd="sng">
                      <a:noFill/>
                      <a:prstDash val="solid"/>
                    </a:lnTlToBr>
                    <a:lnBlToTr w="12700" cmpd="sng">
                      <a:noFill/>
                      <a:prstDash val="solid"/>
                    </a:lnBlToTr>
                    <a:solidFill>
                      <a:srgbClr val="94062B"/>
                    </a:solidFill>
                  </a:tcPr>
                </a:tc>
                <a:tc>
                  <a:txBody>
                    <a:bodyPr/>
                    <a:lstStyle/>
                    <a:p>
                      <a:pPr algn="l" rtl="0" fontAlgn="base">
                        <a:lnSpc>
                          <a:spcPct val="100000"/>
                        </a:lnSpc>
                        <a:spcBef>
                          <a:spcPts val="600"/>
                        </a:spcBef>
                        <a:spcAft>
                          <a:spcPts val="600"/>
                        </a:spcAft>
                        <a:buNone/>
                      </a:pPr>
                      <a:r>
                        <a:rPr lang="en-US" sz="2400" b="1" i="0" cap="all">
                          <a:solidFill>
                            <a:schemeClr val="bg1"/>
                          </a:solidFill>
                          <a:effectLst/>
                          <a:latin typeface="Arial Nova" panose="020B0504020202020204" pitchFamily="34" charset="0"/>
                        </a:rPr>
                        <a:t>Benefit</a:t>
                      </a:r>
                      <a:r>
                        <a:rPr lang="en-US" sz="2400" b="1" i="0">
                          <a:solidFill>
                            <a:schemeClr val="bg1"/>
                          </a:solidFill>
                          <a:effectLst/>
                          <a:latin typeface="Arial Nova" panose="020B0504020202020204" pitchFamily="34" charset="0"/>
                        </a:rPr>
                        <a:t>​</a:t>
                      </a:r>
                      <a:endParaRPr lang="en-US" sz="3600" b="1" i="0">
                        <a:solidFill>
                          <a:schemeClr val="bg1"/>
                        </a:solidFill>
                        <a:effectLst/>
                        <a:latin typeface="Arial Nova" panose="020B05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0812" cap="flat" cmpd="sng" algn="ctr">
                      <a:noFill/>
                      <a:prstDash val="solid"/>
                      <a:round/>
                      <a:headEnd type="none" w="med" len="med"/>
                      <a:tailEnd type="none" w="med" len="med"/>
                    </a:lnB>
                    <a:lnTlToBr w="12700" cmpd="sng">
                      <a:noFill/>
                      <a:prstDash val="solid"/>
                    </a:lnTlToBr>
                    <a:lnBlToTr w="12700" cmpd="sng">
                      <a:noFill/>
                      <a:prstDash val="solid"/>
                    </a:lnBlToTr>
                    <a:solidFill>
                      <a:srgbClr val="94062B"/>
                    </a:solidFill>
                  </a:tcPr>
                </a:tc>
                <a:extLst>
                  <a:ext uri="{0D108BD9-81ED-4DB2-BD59-A6C34878D82A}">
                    <a16:rowId xmlns:a16="http://schemas.microsoft.com/office/drawing/2014/main" val="1594677868"/>
                  </a:ext>
                </a:extLst>
              </a:tr>
              <a:tr h="676485">
                <a:tc>
                  <a:txBody>
                    <a:bodyPr/>
                    <a:lstStyle/>
                    <a:p>
                      <a:pPr algn="l" rtl="0" fontAlgn="base">
                        <a:lnSpc>
                          <a:spcPct val="100000"/>
                        </a:lnSpc>
                        <a:spcBef>
                          <a:spcPts val="600"/>
                        </a:spcBef>
                        <a:spcAft>
                          <a:spcPts val="600"/>
                        </a:spcAft>
                        <a:buNone/>
                      </a:pPr>
                      <a:r>
                        <a:rPr lang="en-US" sz="1800" b="1" i="0">
                          <a:solidFill>
                            <a:srgbClr val="000000"/>
                          </a:solidFill>
                          <a:effectLst/>
                          <a:latin typeface="Arial Nova" panose="020B0504020202020204" pitchFamily="34" charset="0"/>
                        </a:rPr>
                        <a:t>Fast Heating</a:t>
                      </a:r>
                      <a:r>
                        <a:rPr lang="en-US" sz="1800" b="0" i="0">
                          <a:solidFill>
                            <a:srgbClr val="000000"/>
                          </a:solidFill>
                          <a:effectLst/>
                          <a:latin typeface="Arial Nova" panose="020B0504020202020204" pitchFamily="34" charset="0"/>
                        </a:rPr>
                        <a:t>​</a:t>
                      </a:r>
                      <a:endParaRPr lang="en-US" sz="4000" b="0" i="0">
                        <a:solidFill>
                          <a:srgbClr val="000000"/>
                        </a:solidFill>
                        <a:effectLst/>
                        <a:latin typeface="Arial Nova" panose="020B0504020202020204" pitchFamily="34"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20812" cap="flat" cmpd="sng" algn="ctr">
                      <a:no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base">
                        <a:lnSpc>
                          <a:spcPct val="100000"/>
                        </a:lnSpc>
                        <a:spcBef>
                          <a:spcPts val="600"/>
                        </a:spcBef>
                        <a:spcAft>
                          <a:spcPts val="600"/>
                        </a:spcAft>
                        <a:buNone/>
                      </a:pPr>
                      <a:r>
                        <a:rPr lang="en-US" sz="1600" b="0" i="0">
                          <a:solidFill>
                            <a:srgbClr val="000000"/>
                          </a:solidFill>
                          <a:effectLst/>
                          <a:latin typeface="Arial Nova" panose="020B0504020202020204" pitchFamily="34" charset="0"/>
                        </a:rPr>
                        <a:t>Reduces trailer warm-up time significantly​</a:t>
                      </a:r>
                      <a:endParaRPr lang="en-US" sz="3600" b="0" i="0">
                        <a:solidFill>
                          <a:srgbClr val="000000"/>
                        </a:solidFill>
                        <a:effectLst/>
                        <a:latin typeface="Arial Nova" panose="020B0504020202020204" pitchFamily="34"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20812" cap="flat" cmpd="sng" algn="ctr">
                      <a:no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1587942396"/>
                  </a:ext>
                </a:extLst>
              </a:tr>
              <a:tr h="676485">
                <a:tc>
                  <a:txBody>
                    <a:bodyPr/>
                    <a:lstStyle/>
                    <a:p>
                      <a:pPr algn="l" rtl="0" fontAlgn="base">
                        <a:lnSpc>
                          <a:spcPct val="100000"/>
                        </a:lnSpc>
                        <a:spcBef>
                          <a:spcPts val="600"/>
                        </a:spcBef>
                        <a:spcAft>
                          <a:spcPts val="600"/>
                        </a:spcAft>
                        <a:buNone/>
                      </a:pPr>
                      <a:r>
                        <a:rPr lang="en-US" sz="1800" b="1" i="0">
                          <a:solidFill>
                            <a:srgbClr val="000000"/>
                          </a:solidFill>
                          <a:effectLst/>
                          <a:latin typeface="Arial Nova" panose="020B0504020202020204" pitchFamily="34" charset="0"/>
                        </a:rPr>
                        <a:t>Dock Door Integration</a:t>
                      </a:r>
                      <a:r>
                        <a:rPr lang="en-US" sz="1800" b="0" i="0">
                          <a:solidFill>
                            <a:srgbClr val="000000"/>
                          </a:solidFill>
                          <a:effectLst/>
                          <a:latin typeface="Arial Nova" panose="020B0504020202020204" pitchFamily="34" charset="0"/>
                        </a:rPr>
                        <a:t>​</a:t>
                      </a:r>
                      <a:endParaRPr lang="en-US" sz="4000" b="0" i="0">
                        <a:solidFill>
                          <a:srgbClr val="000000"/>
                        </a:solidFill>
                        <a:effectLst/>
                        <a:latin typeface="Arial Nova" panose="020B0504020202020204" pitchFamily="34"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base">
                        <a:lnSpc>
                          <a:spcPct val="100000"/>
                        </a:lnSpc>
                        <a:spcBef>
                          <a:spcPts val="600"/>
                        </a:spcBef>
                        <a:spcAft>
                          <a:spcPts val="600"/>
                        </a:spcAft>
                        <a:buNone/>
                      </a:pPr>
                      <a:r>
                        <a:rPr lang="en-US" sz="1600" b="0" i="0">
                          <a:solidFill>
                            <a:srgbClr val="000000"/>
                          </a:solidFill>
                          <a:effectLst/>
                          <a:latin typeface="Arial Nova" panose="020B0504020202020204" pitchFamily="34" charset="0"/>
                        </a:rPr>
                        <a:t>Streamlines installation and operation​</a:t>
                      </a:r>
                      <a:endParaRPr lang="en-US" sz="3600" b="0" i="0">
                        <a:solidFill>
                          <a:srgbClr val="000000"/>
                        </a:solidFill>
                        <a:effectLst/>
                        <a:latin typeface="Arial Nova" panose="020B0504020202020204" pitchFamily="34"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3873286918"/>
                  </a:ext>
                </a:extLst>
              </a:tr>
              <a:tr h="676485">
                <a:tc>
                  <a:txBody>
                    <a:bodyPr/>
                    <a:lstStyle/>
                    <a:p>
                      <a:pPr algn="l" rtl="0" fontAlgn="base">
                        <a:lnSpc>
                          <a:spcPct val="100000"/>
                        </a:lnSpc>
                        <a:spcBef>
                          <a:spcPts val="600"/>
                        </a:spcBef>
                        <a:spcAft>
                          <a:spcPts val="600"/>
                        </a:spcAft>
                        <a:buNone/>
                      </a:pPr>
                      <a:r>
                        <a:rPr lang="en-US" sz="1800" b="1" i="0">
                          <a:solidFill>
                            <a:srgbClr val="000000"/>
                          </a:solidFill>
                          <a:effectLst/>
                          <a:latin typeface="Arial Nova" panose="020B0504020202020204" pitchFamily="34" charset="0"/>
                        </a:rPr>
                        <a:t>Heat + Fan-Only Mode</a:t>
                      </a:r>
                      <a:endParaRPr lang="en-US" sz="4000" b="0" i="0">
                        <a:solidFill>
                          <a:srgbClr val="000000"/>
                        </a:solidFill>
                        <a:effectLst/>
                        <a:latin typeface="Arial Nova" panose="020B0504020202020204" pitchFamily="34"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base">
                        <a:lnSpc>
                          <a:spcPct val="100000"/>
                        </a:lnSpc>
                        <a:spcBef>
                          <a:spcPts val="600"/>
                        </a:spcBef>
                        <a:spcAft>
                          <a:spcPts val="600"/>
                        </a:spcAft>
                        <a:buNone/>
                      </a:pPr>
                      <a:r>
                        <a:rPr lang="en-US" sz="1600" b="0" i="0">
                          <a:solidFill>
                            <a:srgbClr val="000000"/>
                          </a:solidFill>
                          <a:effectLst/>
                          <a:latin typeface="Arial Nova" panose="020B0504020202020204" pitchFamily="34" charset="0"/>
                        </a:rPr>
                        <a:t>Year-round versatility</a:t>
                      </a:r>
                      <a:endParaRPr lang="en-US" sz="3600" b="0" i="0">
                        <a:solidFill>
                          <a:srgbClr val="000000"/>
                        </a:solidFill>
                        <a:effectLst/>
                        <a:latin typeface="Arial Nova" panose="020B0504020202020204" pitchFamily="34"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1676505391"/>
                  </a:ext>
                </a:extLst>
              </a:tr>
              <a:tr h="676485">
                <a:tc>
                  <a:txBody>
                    <a:bodyPr/>
                    <a:lstStyle/>
                    <a:p>
                      <a:pPr algn="l" rtl="0" fontAlgn="base">
                        <a:lnSpc>
                          <a:spcPct val="100000"/>
                        </a:lnSpc>
                        <a:spcBef>
                          <a:spcPts val="600"/>
                        </a:spcBef>
                        <a:spcAft>
                          <a:spcPts val="600"/>
                        </a:spcAft>
                        <a:buNone/>
                      </a:pPr>
                      <a:r>
                        <a:rPr lang="en-US" sz="1800" b="1" i="0" dirty="0">
                          <a:solidFill>
                            <a:srgbClr val="000000"/>
                          </a:solidFill>
                          <a:effectLst/>
                          <a:latin typeface="Arial Nova" panose="020B0504020202020204" pitchFamily="34" charset="0"/>
                        </a:rPr>
                        <a:t>Multiple Wattages</a:t>
                      </a:r>
                      <a:endParaRPr lang="en-US" sz="4000" b="0" i="0" dirty="0">
                        <a:solidFill>
                          <a:srgbClr val="000000"/>
                        </a:solidFill>
                        <a:effectLst/>
                        <a:latin typeface="Arial Nova" panose="020B0504020202020204" pitchFamily="34"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base">
                        <a:lnSpc>
                          <a:spcPct val="100000"/>
                        </a:lnSpc>
                        <a:spcBef>
                          <a:spcPts val="600"/>
                        </a:spcBef>
                        <a:spcAft>
                          <a:spcPts val="600"/>
                        </a:spcAft>
                        <a:buNone/>
                      </a:pPr>
                      <a:r>
                        <a:rPr lang="en-US" sz="1600" b="0" i="0">
                          <a:solidFill>
                            <a:srgbClr val="000000"/>
                          </a:solidFill>
                          <a:effectLst/>
                          <a:latin typeface="Arial Nova" panose="020B0504020202020204" pitchFamily="34" charset="0"/>
                        </a:rPr>
                        <a:t>Fits various dock &amp; location needs</a:t>
                      </a:r>
                      <a:endParaRPr lang="en-US" sz="3600" b="0" i="0">
                        <a:solidFill>
                          <a:srgbClr val="000000"/>
                        </a:solidFill>
                        <a:effectLst/>
                        <a:latin typeface="Arial Nova" panose="020B0504020202020204" pitchFamily="34"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299282858"/>
                  </a:ext>
                </a:extLst>
              </a:tr>
              <a:tr h="676485">
                <a:tc>
                  <a:txBody>
                    <a:bodyPr/>
                    <a:lstStyle/>
                    <a:p>
                      <a:pPr algn="l" rtl="0" fontAlgn="base">
                        <a:lnSpc>
                          <a:spcPct val="100000"/>
                        </a:lnSpc>
                        <a:spcBef>
                          <a:spcPts val="600"/>
                        </a:spcBef>
                        <a:spcAft>
                          <a:spcPts val="600"/>
                        </a:spcAft>
                        <a:buNone/>
                      </a:pPr>
                      <a:r>
                        <a:rPr lang="en-US" sz="1800" b="1" i="0">
                          <a:solidFill>
                            <a:srgbClr val="000000"/>
                          </a:solidFill>
                          <a:effectLst/>
                          <a:latin typeface="Arial Nova" panose="020B0504020202020204" pitchFamily="34" charset="0"/>
                        </a:rPr>
                        <a:t>User-Friendly Controls</a:t>
                      </a:r>
                      <a:r>
                        <a:rPr lang="en-US" sz="1800" b="0" i="0">
                          <a:solidFill>
                            <a:srgbClr val="000000"/>
                          </a:solidFill>
                          <a:effectLst/>
                          <a:latin typeface="Arial Nova" panose="020B0504020202020204" pitchFamily="34" charset="0"/>
                        </a:rPr>
                        <a:t>​</a:t>
                      </a:r>
                      <a:endParaRPr lang="en-US" sz="4000" b="0" i="0">
                        <a:solidFill>
                          <a:srgbClr val="000000"/>
                        </a:solidFill>
                        <a:effectLst/>
                        <a:latin typeface="Arial Nova" panose="020B0504020202020204" pitchFamily="34"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base">
                        <a:lnSpc>
                          <a:spcPct val="100000"/>
                        </a:lnSpc>
                        <a:spcBef>
                          <a:spcPts val="600"/>
                        </a:spcBef>
                        <a:spcAft>
                          <a:spcPts val="600"/>
                        </a:spcAft>
                        <a:buNone/>
                      </a:pPr>
                      <a:r>
                        <a:rPr lang="en-US" sz="1600" b="0" i="0" dirty="0">
                          <a:solidFill>
                            <a:srgbClr val="000000"/>
                          </a:solidFill>
                          <a:effectLst/>
                          <a:latin typeface="Arial Nova" panose="020B0504020202020204" pitchFamily="34" charset="0"/>
                        </a:rPr>
                        <a:t>Simplifies operation and reduces errors​</a:t>
                      </a:r>
                      <a:endParaRPr lang="en-US" sz="3600" b="0" i="0" dirty="0">
                        <a:solidFill>
                          <a:srgbClr val="000000"/>
                        </a:solidFill>
                        <a:effectLst/>
                        <a:latin typeface="Arial Nova" panose="020B0504020202020204" pitchFamily="34"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3227631682"/>
                  </a:ext>
                </a:extLst>
              </a:tr>
            </a:tbl>
          </a:graphicData>
        </a:graphic>
      </p:graphicFrame>
      <p:sp>
        <p:nvSpPr>
          <p:cNvPr id="7" name="TextBox 6">
            <a:extLst>
              <a:ext uri="{FF2B5EF4-FFF2-40B4-BE49-F238E27FC236}">
                <a16:creationId xmlns:a16="http://schemas.microsoft.com/office/drawing/2014/main" id="{EE50FC7C-F0CE-B54F-7E26-23B2D82C2619}"/>
              </a:ext>
            </a:extLst>
          </p:cNvPr>
          <p:cNvSpPr txBox="1"/>
          <p:nvPr/>
        </p:nvSpPr>
        <p:spPr>
          <a:xfrm>
            <a:off x="370201" y="254852"/>
            <a:ext cx="11450324"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B5043F"/>
                </a:solidFill>
                <a:effectLst/>
                <a:uLnTx/>
                <a:uFillTx/>
                <a:latin typeface="Arial Nova" panose="020B0504020202020204" pitchFamily="34" charset="0"/>
                <a:ea typeface="+mn-ea"/>
                <a:cs typeface="+mn-cs"/>
              </a:rPr>
              <a:t>Advantages You’ll Feel Immediately</a:t>
            </a:r>
          </a:p>
        </p:txBody>
      </p:sp>
    </p:spTree>
    <p:extLst>
      <p:ext uri="{BB962C8B-B14F-4D97-AF65-F5344CB8AC3E}">
        <p14:creationId xmlns:p14="http://schemas.microsoft.com/office/powerpoint/2010/main" val="39597278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embed="rId6" cstate="screen">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1DCC0435-7403-BA6F-21E3-48D9723866BA}"/>
            </a:ext>
          </a:extLst>
        </p:cNvPr>
        <p:cNvGrpSpPr/>
        <p:nvPr/>
      </p:nvGrpSpPr>
      <p:grpSpPr>
        <a:xfrm>
          <a:off x="0" y="0"/>
          <a:ext cx="0" cy="0"/>
          <a:chOff x="0" y="0"/>
          <a:chExt cx="0" cy="0"/>
        </a:xfrm>
      </p:grpSpPr>
      <p:pic>
        <p:nvPicPr>
          <p:cNvPr id="2" name="DTH no brand">
            <a:hlinkClick r:id="" action="ppaction://media"/>
            <a:extLst>
              <a:ext uri="{FF2B5EF4-FFF2-40B4-BE49-F238E27FC236}">
                <a16:creationId xmlns:a16="http://schemas.microsoft.com/office/drawing/2014/main" id="{DCF41701-79FC-BAB8-AE9D-BFC997D42058}"/>
              </a:ext>
            </a:extLst>
          </p:cNvPr>
          <p:cNvPicPr>
            <a:picLocks noChangeAspect="1"/>
          </p:cNvPicPr>
          <p:nvPr>
            <a:videoFile r:link="rId3"/>
            <p:extLst>
              <p:ext uri="{DAA4B4D4-6D71-4841-9C94-3DE7FCFB9230}">
                <p14:media xmlns:p14="http://schemas.microsoft.com/office/powerpoint/2010/main" r:embed="rId2"/>
              </p:ext>
            </p:extLst>
          </p:nvPr>
        </p:nvPicPr>
        <p:blipFill>
          <a:blip r:embed="rId7"/>
          <a:stretch>
            <a:fillRect/>
          </a:stretch>
        </p:blipFill>
        <p:spPr>
          <a:xfrm>
            <a:off x="0" y="0"/>
            <a:ext cx="12192000" cy="6858000"/>
          </a:xfrm>
          <a:prstGeom prst="rect">
            <a:avLst/>
          </a:prstGeom>
        </p:spPr>
      </p:pic>
    </p:spTree>
    <p:extLst>
      <p:ext uri="{BB962C8B-B14F-4D97-AF65-F5344CB8AC3E}">
        <p14:creationId xmlns:p14="http://schemas.microsoft.com/office/powerpoint/2010/main" val="368236072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708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11" descr="A yellow pipe on a metal surface&#10;&#10;AI-generated content may be incorrect.">
            <a:extLst>
              <a:ext uri="{FF2B5EF4-FFF2-40B4-BE49-F238E27FC236}">
                <a16:creationId xmlns:a16="http://schemas.microsoft.com/office/drawing/2014/main" id="{FE00123D-80B3-9634-CCEB-596C5F9577AA}"/>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4802580" y="202224"/>
            <a:ext cx="2715189" cy="2549701"/>
          </a:xfrm>
          <a:prstGeom prst="rect">
            <a:avLst/>
          </a:prstGeom>
        </p:spPr>
      </p:pic>
      <p:pic>
        <p:nvPicPr>
          <p:cNvPr id="6" name="Picture 5" descr="A white box from a yellow pipe&#10;&#10;AI-generated content may be incorrect.">
            <a:extLst>
              <a:ext uri="{FF2B5EF4-FFF2-40B4-BE49-F238E27FC236}">
                <a16:creationId xmlns:a16="http://schemas.microsoft.com/office/drawing/2014/main" id="{DDA985D2-D685-B6C1-E42B-8F9D9626B38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09954" y="202224"/>
            <a:ext cx="4039136" cy="6058704"/>
          </a:xfrm>
          <a:prstGeom prst="rect">
            <a:avLst/>
          </a:prstGeom>
        </p:spPr>
      </p:pic>
      <p:pic>
        <p:nvPicPr>
          <p:cNvPr id="7" name="Picture 6" descr="A close-up of a control box&#10;&#10;AI-generated content may be incorrect.">
            <a:extLst>
              <a:ext uri="{FF2B5EF4-FFF2-40B4-BE49-F238E27FC236}">
                <a16:creationId xmlns:a16="http://schemas.microsoft.com/office/drawing/2014/main" id="{1E2456BB-CD7E-B67B-0EC7-72B8890D0627}"/>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4802580" y="2819584"/>
            <a:ext cx="2725256" cy="3441344"/>
          </a:xfrm>
          <a:prstGeom prst="rect">
            <a:avLst/>
          </a:prstGeom>
        </p:spPr>
      </p:pic>
      <p:pic>
        <p:nvPicPr>
          <p:cNvPr id="2" name="DTH Heating up Purolator trailer">
            <a:hlinkClick r:id="" action="ppaction://media"/>
            <a:extLst>
              <a:ext uri="{FF2B5EF4-FFF2-40B4-BE49-F238E27FC236}">
                <a16:creationId xmlns:a16="http://schemas.microsoft.com/office/drawing/2014/main" id="{729BD140-4674-BA0E-6E26-B3098AAACC7E}"/>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7675417" y="202224"/>
            <a:ext cx="3309859" cy="5884194"/>
          </a:xfrm>
          <a:prstGeom prst="rect">
            <a:avLst/>
          </a:prstGeom>
        </p:spPr>
      </p:pic>
      <p:sp>
        <p:nvSpPr>
          <p:cNvPr id="3" name="TextBox 2">
            <a:extLst>
              <a:ext uri="{FF2B5EF4-FFF2-40B4-BE49-F238E27FC236}">
                <a16:creationId xmlns:a16="http://schemas.microsoft.com/office/drawing/2014/main" id="{17946E77-A2D4-A1DF-15B3-600AEFB16764}"/>
              </a:ext>
            </a:extLst>
          </p:cNvPr>
          <p:cNvSpPr txBox="1"/>
          <p:nvPr/>
        </p:nvSpPr>
        <p:spPr>
          <a:xfrm>
            <a:off x="7527836" y="6027003"/>
            <a:ext cx="4569676" cy="830997"/>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Arial" panose="020B0604020202020204"/>
                <a:ea typeface="+mn-ea"/>
                <a:cs typeface="+mn-cs"/>
              </a:rPr>
              <a:t>Video of Actual Install In Canada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Arial" panose="020B0604020202020204"/>
                <a:ea typeface="+mn-ea"/>
                <a:cs typeface="+mn-cs"/>
              </a:rPr>
              <a:t>(you can actually see the side of trailer where the ice is melting)</a:t>
            </a:r>
          </a:p>
        </p:txBody>
      </p:sp>
    </p:spTree>
    <p:extLst>
      <p:ext uri="{BB962C8B-B14F-4D97-AF65-F5344CB8AC3E}">
        <p14:creationId xmlns:p14="http://schemas.microsoft.com/office/powerpoint/2010/main" val="2580741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43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80000">
                <p:cTn id="12" fill="hold" display="0">
                  <p:stCondLst>
                    <p:cond delay="indefinite"/>
                  </p:stCondLst>
                </p:cTn>
                <p:tgtEl>
                  <p:spTgt spid="2"/>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137A35-A718-3576-6BB0-F3E846BC76E5}"/>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E250A8B2-A286-8C67-00EF-325E3B473B3A}"/>
              </a:ext>
            </a:extLst>
          </p:cNvPr>
          <p:cNvSpPr/>
          <p:nvPr/>
        </p:nvSpPr>
        <p:spPr>
          <a:xfrm>
            <a:off x="0" y="0"/>
            <a:ext cx="12192000" cy="6332538"/>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 name="TextBox 5">
            <a:extLst>
              <a:ext uri="{FF2B5EF4-FFF2-40B4-BE49-F238E27FC236}">
                <a16:creationId xmlns:a16="http://schemas.microsoft.com/office/drawing/2014/main" id="{F8A37C77-5B4A-556A-6472-C2651416CF00}"/>
              </a:ext>
            </a:extLst>
          </p:cNvPr>
          <p:cNvSpPr txBox="1"/>
          <p:nvPr/>
        </p:nvSpPr>
        <p:spPr>
          <a:xfrm>
            <a:off x="157164" y="6132483"/>
            <a:ext cx="3676650"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F2F2F2">
                    <a:lumMod val="75000"/>
                  </a:srgbClr>
                </a:solidFill>
                <a:effectLst/>
                <a:uLnTx/>
                <a:uFillTx/>
                <a:latin typeface="Arial" panose="020B0604020202020204"/>
                <a:ea typeface="+mn-ea"/>
                <a:cs typeface="+mn-cs"/>
              </a:rPr>
              <a:t>Study based on pilot located in Upstate New York; completed March 2025.</a:t>
            </a:r>
          </a:p>
        </p:txBody>
      </p:sp>
      <p:sp>
        <p:nvSpPr>
          <p:cNvPr id="8" name="TextBox 7">
            <a:extLst>
              <a:ext uri="{FF2B5EF4-FFF2-40B4-BE49-F238E27FC236}">
                <a16:creationId xmlns:a16="http://schemas.microsoft.com/office/drawing/2014/main" id="{E840407E-02F8-C7E2-F591-E0A0672A1C08}"/>
              </a:ext>
            </a:extLst>
          </p:cNvPr>
          <p:cNvSpPr txBox="1"/>
          <p:nvPr/>
        </p:nvSpPr>
        <p:spPr>
          <a:xfrm>
            <a:off x="370201" y="254852"/>
            <a:ext cx="10945499"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B5043F"/>
                </a:solidFill>
                <a:effectLst/>
                <a:uLnTx/>
                <a:uFillTx/>
                <a:latin typeface="Arial Nova" panose="020B0504020202020204" pitchFamily="34" charset="0"/>
                <a:ea typeface="+mn-ea"/>
                <a:cs typeface="+mn-cs"/>
              </a:rPr>
              <a:t>Impact on Temperature &amp; Conditions </a:t>
            </a:r>
          </a:p>
        </p:txBody>
      </p:sp>
      <p:sp>
        <p:nvSpPr>
          <p:cNvPr id="28" name="Oval 27">
            <a:extLst>
              <a:ext uri="{FF2B5EF4-FFF2-40B4-BE49-F238E27FC236}">
                <a16:creationId xmlns:a16="http://schemas.microsoft.com/office/drawing/2014/main" id="{8C67CC09-A9D4-EF69-FBDA-027A18EBB2E9}"/>
              </a:ext>
            </a:extLst>
          </p:cNvPr>
          <p:cNvSpPr/>
          <p:nvPr/>
        </p:nvSpPr>
        <p:spPr>
          <a:xfrm>
            <a:off x="454284" y="1483927"/>
            <a:ext cx="4114800" cy="4114800"/>
          </a:xfrm>
          <a:prstGeom prst="ellipse">
            <a:avLst/>
          </a:prstGeom>
          <a:solidFill>
            <a:schemeClr val="accent2">
              <a:lumMod val="8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0" name="Oval 29">
            <a:extLst>
              <a:ext uri="{FF2B5EF4-FFF2-40B4-BE49-F238E27FC236}">
                <a16:creationId xmlns:a16="http://schemas.microsoft.com/office/drawing/2014/main" id="{0AC1C42F-F605-BB90-E89D-23302F1C1DCC}"/>
              </a:ext>
            </a:extLst>
          </p:cNvPr>
          <p:cNvSpPr/>
          <p:nvPr/>
        </p:nvSpPr>
        <p:spPr>
          <a:xfrm>
            <a:off x="7590969" y="1432333"/>
            <a:ext cx="4114800" cy="4114800"/>
          </a:xfrm>
          <a:prstGeom prst="ellipse">
            <a:avLst/>
          </a:prstGeom>
          <a:solidFill>
            <a:schemeClr val="accent2">
              <a:lumMod val="8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9" name="Oval 28">
            <a:extLst>
              <a:ext uri="{FF2B5EF4-FFF2-40B4-BE49-F238E27FC236}">
                <a16:creationId xmlns:a16="http://schemas.microsoft.com/office/drawing/2014/main" id="{D30A5D3A-9442-13A7-5BF1-0232F32488D0}"/>
              </a:ext>
            </a:extLst>
          </p:cNvPr>
          <p:cNvSpPr/>
          <p:nvPr/>
        </p:nvSpPr>
        <p:spPr>
          <a:xfrm>
            <a:off x="4022627" y="1432333"/>
            <a:ext cx="4114800" cy="4114800"/>
          </a:xfrm>
          <a:prstGeom prst="ellipse">
            <a:avLst/>
          </a:prstGeom>
          <a:solidFill>
            <a:schemeClr val="accent2">
              <a:lumMod val="8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9" name="TextBox 18">
            <a:extLst>
              <a:ext uri="{FF2B5EF4-FFF2-40B4-BE49-F238E27FC236}">
                <a16:creationId xmlns:a16="http://schemas.microsoft.com/office/drawing/2014/main" id="{DEBFDD42-E9A3-24EE-918A-A6B269CF6B1B}"/>
              </a:ext>
            </a:extLst>
          </p:cNvPr>
          <p:cNvSpPr txBox="1"/>
          <p:nvPr/>
        </p:nvSpPr>
        <p:spPr>
          <a:xfrm>
            <a:off x="8402898" y="3608408"/>
            <a:ext cx="2562583" cy="138499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800" b="1" i="0" u="none" strike="noStrike" kern="1200" cap="none" spc="0" normalizeH="0" baseline="0" noProof="0">
                <a:ln>
                  <a:noFill/>
                </a:ln>
                <a:solidFill>
                  <a:srgbClr val="000000">
                    <a:lumMod val="85000"/>
                    <a:lumOff val="15000"/>
                  </a:srgbClr>
                </a:solidFill>
                <a:effectLst/>
                <a:uLnTx/>
                <a:uFillTx/>
                <a:latin typeface="Arial Nova" panose="020B0504020202020204" pitchFamily="34" charset="0"/>
                <a:ea typeface="+mn-ea"/>
                <a:cs typeface="+mn-cs"/>
              </a:rPr>
              <a:t>Faster &amp; More Efficient Loading</a:t>
            </a:r>
          </a:p>
        </p:txBody>
      </p:sp>
      <p:pic>
        <p:nvPicPr>
          <p:cNvPr id="23" name="Picture 22">
            <a:extLst>
              <a:ext uri="{FF2B5EF4-FFF2-40B4-BE49-F238E27FC236}">
                <a16:creationId xmlns:a16="http://schemas.microsoft.com/office/drawing/2014/main" id="{29772C0B-CE4A-3F21-6720-DCE2D41374D2}"/>
              </a:ext>
            </a:extLst>
          </p:cNvPr>
          <p:cNvPicPr>
            <a:picLocks noChangeAspect="1"/>
          </p:cNvPicPr>
          <p:nvPr/>
        </p:nvPicPr>
        <p:blipFill>
          <a:blip r:embed="rId3" cstate="screen">
            <a:extLst>
              <a:ext uri="{28A0092B-C50C-407E-A947-70E740481C1C}">
                <a14:useLocalDpi xmlns:a14="http://schemas.microsoft.com/office/drawing/2010/main"/>
              </a:ext>
            </a:extLst>
          </a:blip>
          <a:srcRect b="15000"/>
          <a:stretch>
            <a:fillRect/>
          </a:stretch>
        </p:blipFill>
        <p:spPr>
          <a:xfrm>
            <a:off x="1656125" y="1966111"/>
            <a:ext cx="1846659" cy="1569660"/>
          </a:xfrm>
          <a:prstGeom prst="rect">
            <a:avLst/>
          </a:prstGeom>
        </p:spPr>
      </p:pic>
      <p:pic>
        <p:nvPicPr>
          <p:cNvPr id="27" name="Picture 26">
            <a:extLst>
              <a:ext uri="{FF2B5EF4-FFF2-40B4-BE49-F238E27FC236}">
                <a16:creationId xmlns:a16="http://schemas.microsoft.com/office/drawing/2014/main" id="{C5BFFE15-2F87-7628-8823-2EEC8981200D}"/>
              </a:ext>
            </a:extLst>
          </p:cNvPr>
          <p:cNvPicPr>
            <a:picLocks noChangeAspect="1"/>
          </p:cNvPicPr>
          <p:nvPr/>
        </p:nvPicPr>
        <p:blipFill>
          <a:blip r:embed="rId4" cstate="screen">
            <a:extLst>
              <a:ext uri="{28A0092B-C50C-407E-A947-70E740481C1C}">
                <a14:useLocalDpi xmlns:a14="http://schemas.microsoft.com/office/drawing/2010/main"/>
              </a:ext>
            </a:extLst>
          </a:blip>
          <a:srcRect b="14325"/>
          <a:stretch>
            <a:fillRect/>
          </a:stretch>
        </p:blipFill>
        <p:spPr>
          <a:xfrm>
            <a:off x="8657270" y="1768465"/>
            <a:ext cx="2062796" cy="1767306"/>
          </a:xfrm>
          <a:prstGeom prst="rect">
            <a:avLst/>
          </a:prstGeom>
        </p:spPr>
      </p:pic>
      <p:sp>
        <p:nvSpPr>
          <p:cNvPr id="18" name="TextBox 17">
            <a:extLst>
              <a:ext uri="{FF2B5EF4-FFF2-40B4-BE49-F238E27FC236}">
                <a16:creationId xmlns:a16="http://schemas.microsoft.com/office/drawing/2014/main" id="{43E7934A-5732-90C4-3051-4CFC77DED5F0}"/>
              </a:ext>
            </a:extLst>
          </p:cNvPr>
          <p:cNvSpPr txBox="1"/>
          <p:nvPr/>
        </p:nvSpPr>
        <p:spPr>
          <a:xfrm>
            <a:off x="4912895" y="3608408"/>
            <a:ext cx="2334263" cy="138499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800" b="1" i="0" u="none" strike="noStrike" kern="1200" cap="none" spc="0" normalizeH="0" baseline="0" noProof="0">
                <a:ln>
                  <a:noFill/>
                </a:ln>
                <a:solidFill>
                  <a:srgbClr val="000000">
                    <a:lumMod val="85000"/>
                    <a:lumOff val="15000"/>
                  </a:srgbClr>
                </a:solidFill>
                <a:effectLst/>
                <a:uLnTx/>
                <a:uFillTx/>
                <a:latin typeface="Arial Nova" panose="020B0504020202020204" pitchFamily="34" charset="0"/>
                <a:ea typeface="+mn-ea"/>
                <a:cs typeface="+mn-cs"/>
              </a:rPr>
              <a:t>Uniform Heat From End-to-End</a:t>
            </a:r>
          </a:p>
        </p:txBody>
      </p:sp>
      <p:pic>
        <p:nvPicPr>
          <p:cNvPr id="25" name="Picture 24">
            <a:extLst>
              <a:ext uri="{FF2B5EF4-FFF2-40B4-BE49-F238E27FC236}">
                <a16:creationId xmlns:a16="http://schemas.microsoft.com/office/drawing/2014/main" id="{4390491C-BFF6-76A6-A3D4-EB75D1195B4C}"/>
              </a:ext>
            </a:extLst>
          </p:cNvPr>
          <p:cNvPicPr>
            <a:picLocks noChangeAspect="1"/>
          </p:cNvPicPr>
          <p:nvPr/>
        </p:nvPicPr>
        <p:blipFill>
          <a:blip r:embed="rId5" cstate="screen">
            <a:extLst>
              <a:ext uri="{28A0092B-C50C-407E-A947-70E740481C1C}">
                <a14:useLocalDpi xmlns:a14="http://schemas.microsoft.com/office/drawing/2010/main"/>
              </a:ext>
            </a:extLst>
          </a:blip>
          <a:srcRect b="17060"/>
          <a:stretch>
            <a:fillRect/>
          </a:stretch>
        </p:blipFill>
        <p:spPr>
          <a:xfrm>
            <a:off x="4955553" y="1687185"/>
            <a:ext cx="2248948" cy="1865283"/>
          </a:xfrm>
          <a:prstGeom prst="rect">
            <a:avLst/>
          </a:prstGeom>
        </p:spPr>
      </p:pic>
      <p:sp>
        <p:nvSpPr>
          <p:cNvPr id="3" name="TextBox 2">
            <a:extLst>
              <a:ext uri="{FF2B5EF4-FFF2-40B4-BE49-F238E27FC236}">
                <a16:creationId xmlns:a16="http://schemas.microsoft.com/office/drawing/2014/main" id="{D3143528-DBD8-6771-651B-37E6A289CD25}"/>
              </a:ext>
            </a:extLst>
          </p:cNvPr>
          <p:cNvSpPr txBox="1"/>
          <p:nvPr/>
        </p:nvSpPr>
        <p:spPr>
          <a:xfrm>
            <a:off x="1070711" y="3608408"/>
            <a:ext cx="2881946" cy="138499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800" b="1" i="0" u="none" strike="noStrike" kern="1200" cap="none" spc="0" normalizeH="0" baseline="0" noProof="0">
                <a:ln>
                  <a:noFill/>
                </a:ln>
                <a:solidFill>
                  <a:srgbClr val="000000">
                    <a:lumMod val="85000"/>
                    <a:lumOff val="15000"/>
                  </a:srgbClr>
                </a:solidFill>
                <a:effectLst/>
                <a:uLnTx/>
                <a:uFillTx/>
                <a:latin typeface="Arial Nova" panose="020B0504020202020204" pitchFamily="34" charset="0"/>
                <a:ea typeface="+mn-ea"/>
                <a:cs typeface="+mn-cs"/>
              </a:rPr>
              <a:t>Rapid Boost of </a:t>
            </a:r>
            <a:r>
              <a:rPr kumimoji="0" lang="en-US" sz="2800" b="1" i="0" u="none" strike="noStrike" kern="1200" cap="none" spc="0" normalizeH="0" baseline="0" noProof="0">
                <a:ln>
                  <a:noFill/>
                </a:ln>
                <a:solidFill>
                  <a:srgbClr val="000000">
                    <a:lumMod val="85000"/>
                    <a:lumOff val="15000"/>
                  </a:srgbClr>
                </a:solidFill>
                <a:effectLst/>
                <a:uLnTx/>
                <a:uFillTx/>
                <a:latin typeface="Arial" panose="020B0604020202020204"/>
                <a:ea typeface="+mn-ea"/>
                <a:cs typeface="+mn-cs"/>
              </a:rPr>
              <a:t>Warmth Within </a:t>
            </a:r>
            <a:r>
              <a:rPr kumimoji="0" lang="en-US" sz="2800" b="1" i="0" u="none" strike="noStrike" kern="1200" cap="none" spc="0" normalizeH="0" baseline="0" noProof="0">
                <a:ln>
                  <a:noFill/>
                </a:ln>
                <a:solidFill>
                  <a:srgbClr val="000000">
                    <a:lumMod val="85000"/>
                    <a:lumOff val="15000"/>
                  </a:srgbClr>
                </a:solidFill>
                <a:effectLst/>
                <a:uLnTx/>
                <a:uFillTx/>
                <a:latin typeface="Arial Nova" panose="020B0504020202020204" pitchFamily="34" charset="0"/>
                <a:ea typeface="+mn-ea"/>
                <a:cs typeface="+mn-cs"/>
              </a:rPr>
              <a:t>Minutes</a:t>
            </a:r>
          </a:p>
        </p:txBody>
      </p:sp>
    </p:spTree>
    <p:extLst>
      <p:ext uri="{BB962C8B-B14F-4D97-AF65-F5344CB8AC3E}">
        <p14:creationId xmlns:p14="http://schemas.microsoft.com/office/powerpoint/2010/main" val="1898613561"/>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CE0947-882D-3272-CC5B-CBFA795608C0}"/>
              </a:ext>
            </a:extLst>
          </p:cNvPr>
          <p:cNvSpPr>
            <a:spLocks noGrp="1"/>
          </p:cNvSpPr>
          <p:nvPr>
            <p:ph type="title"/>
          </p:nvPr>
        </p:nvSpPr>
        <p:spPr/>
        <p:txBody>
          <a:bodyPr/>
          <a:lstStyle/>
          <a:p>
            <a:r>
              <a:rPr lang="en-US"/>
              <a:t>DTH Technical Info</a:t>
            </a:r>
          </a:p>
        </p:txBody>
      </p:sp>
      <p:sp>
        <p:nvSpPr>
          <p:cNvPr id="6" name="Content Placeholder 2">
            <a:extLst>
              <a:ext uri="{FF2B5EF4-FFF2-40B4-BE49-F238E27FC236}">
                <a16:creationId xmlns:a16="http://schemas.microsoft.com/office/drawing/2014/main" id="{9269AAF9-59EB-3B1F-E43A-13372589110C}"/>
              </a:ext>
            </a:extLst>
          </p:cNvPr>
          <p:cNvSpPr txBox="1">
            <a:spLocks/>
          </p:cNvSpPr>
          <p:nvPr/>
        </p:nvSpPr>
        <p:spPr>
          <a:xfrm>
            <a:off x="649709" y="1120477"/>
            <a:ext cx="5380909" cy="4839682"/>
          </a:xfrm>
          <a:prstGeom prst="rect">
            <a:avLst/>
          </a:prstGeom>
        </p:spPr>
        <p:txBody>
          <a:bodyPr>
            <a:no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000" b="0" kern="1200">
                <a:solidFill>
                  <a:schemeClr val="tx1"/>
                </a:solidFill>
                <a:latin typeface="Arial Nova" panose="020B0504020202020204" pitchFamily="34" charset="0"/>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
              <a:defRPr sz="1800" b="0" kern="1200">
                <a:solidFill>
                  <a:schemeClr val="tx1"/>
                </a:solidFill>
                <a:latin typeface="Arial Nova" panose="020B0504020202020204" pitchFamily="34" charset="0"/>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1600" b="0" kern="1200">
                <a:solidFill>
                  <a:schemeClr val="tx1"/>
                </a:solidFill>
                <a:latin typeface="Arial Nova" panose="020B0504020202020204" pitchFamily="34" charset="0"/>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400" b="0" kern="1200">
                <a:solidFill>
                  <a:schemeClr val="tx1"/>
                </a:solidFill>
                <a:latin typeface="Arial Nova" panose="020B0504020202020204" pitchFamily="34" charset="0"/>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
              <a:defRPr sz="1400" b="0" kern="1200">
                <a:solidFill>
                  <a:schemeClr val="tx1"/>
                </a:solidFill>
                <a:latin typeface="Arial Nova" panose="020B05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00000"/>
              </a:lnSpc>
              <a:spcBef>
                <a:spcPts val="200"/>
              </a:spcBef>
              <a:spcAft>
                <a:spcPts val="300"/>
              </a:spcAft>
              <a:buClrTx/>
              <a:buSzTx/>
              <a:buFont typeface="Wingdings" panose="05000000000000000000" pitchFamily="2" charset="2"/>
              <a:buChar char="§"/>
              <a:tabLst/>
              <a:defRPr/>
            </a:pPr>
            <a:r>
              <a:rPr kumimoji="0" lang="en-US"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Electric heating elements:</a:t>
            </a:r>
          </a:p>
          <a:p>
            <a:pPr marL="685800" marR="0" lvl="1" indent="-228600" algn="l" defTabSz="914400" rtl="0" eaLnBrk="1" fontAlgn="auto" latinLnBrk="0" hangingPunct="1">
              <a:lnSpc>
                <a:spcPct val="100000"/>
              </a:lnSpc>
              <a:spcBef>
                <a:spcPts val="200"/>
              </a:spcBef>
              <a:spcAft>
                <a:spcPts val="30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4 voltage option: 208V/3, 240V/3, 480V/3, 600V/3</a:t>
            </a:r>
          </a:p>
          <a:p>
            <a:pPr marL="1143000" marR="0" lvl="2" indent="-228600" algn="l" defTabSz="914400" rtl="0" eaLnBrk="1" fontAlgn="auto" latinLnBrk="0" hangingPunct="1">
              <a:lnSpc>
                <a:spcPct val="100000"/>
              </a:lnSpc>
              <a:spcBef>
                <a:spcPts val="200"/>
              </a:spcBef>
              <a:spcAft>
                <a:spcPts val="30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208V/240V available on 18kW only</a:t>
            </a:r>
          </a:p>
          <a:p>
            <a:pPr marL="685800" marR="0" lvl="1" indent="-228600" algn="l" defTabSz="914400" rtl="0" eaLnBrk="1" fontAlgn="auto" latinLnBrk="0" hangingPunct="1">
              <a:lnSpc>
                <a:spcPct val="100000"/>
              </a:lnSpc>
              <a:spcBef>
                <a:spcPts val="200"/>
              </a:spcBef>
              <a:spcAft>
                <a:spcPts val="30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3 heating capacities: 13kW </a:t>
            </a: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(208V/3) </a:t>
            </a:r>
            <a:r>
              <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18kW, 30kW </a:t>
            </a:r>
          </a:p>
          <a:p>
            <a:pPr marL="228600" marR="0" lvl="0" indent="-228600" algn="l" defTabSz="914400" rtl="0" eaLnBrk="1" fontAlgn="auto" latinLnBrk="0" hangingPunct="1">
              <a:lnSpc>
                <a:spcPct val="100000"/>
              </a:lnSpc>
              <a:spcBef>
                <a:spcPts val="200"/>
              </a:spcBef>
              <a:spcAft>
                <a:spcPts val="300"/>
              </a:spcAft>
              <a:buClrTx/>
              <a:buSzTx/>
              <a:buFont typeface="Wingdings" panose="05000000000000000000" pitchFamily="2" charset="2"/>
              <a:buChar char="§"/>
              <a:tabLst/>
              <a:defRPr/>
            </a:pPr>
            <a:r>
              <a:rPr kumimoji="0" lang="en-US"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a:t>
            </a:r>
            <a:r>
              <a:rPr kumimoji="0" lang="en-US" sz="2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cabinet size</a:t>
            </a:r>
          </a:p>
          <a:p>
            <a:pPr marL="685800" marR="0" lvl="1" indent="-228600" algn="l" defTabSz="914400" rtl="0" eaLnBrk="1" fontAlgn="auto" latinLnBrk="0" hangingPunct="1">
              <a:lnSpc>
                <a:spcPct val="100000"/>
              </a:lnSpc>
              <a:spcBef>
                <a:spcPts val="200"/>
              </a:spcBef>
              <a:spcAft>
                <a:spcPts val="30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Main parts changed between sizes are the heating element, fan, and flexible discharge</a:t>
            </a:r>
          </a:p>
          <a:p>
            <a:pPr marL="228600" marR="0" lvl="0" indent="-228600" algn="l" defTabSz="914400" rtl="0" eaLnBrk="1" fontAlgn="auto" latinLnBrk="0" hangingPunct="1">
              <a:lnSpc>
                <a:spcPct val="100000"/>
              </a:lnSpc>
              <a:spcBef>
                <a:spcPts val="200"/>
              </a:spcBef>
              <a:spcAft>
                <a:spcPts val="300"/>
              </a:spcAft>
              <a:buClrTx/>
              <a:buSzTx/>
              <a:buFont typeface="Wingdings" panose="05000000000000000000" pitchFamily="2" charset="2"/>
              <a:buChar char="§"/>
              <a:tabLst/>
              <a:defRPr/>
            </a:pPr>
            <a:r>
              <a:rPr kumimoji="0" lang="en-US"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Mounted above dock doors </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and provide clearance for loading and unloading trailers</a:t>
            </a:r>
          </a:p>
          <a:p>
            <a:pPr marL="685800" marR="0" lvl="1" indent="-228600" algn="l" defTabSz="914400" rtl="0" eaLnBrk="1" fontAlgn="auto" latinLnBrk="0" hangingPunct="1">
              <a:lnSpc>
                <a:spcPct val="100000"/>
              </a:lnSpc>
              <a:spcBef>
                <a:spcPts val="200"/>
              </a:spcBef>
              <a:spcAft>
                <a:spcPts val="30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Incorporates a flexible discharge to absorb incidental contact with freight, fork trucks or pallet jacks</a:t>
            </a:r>
          </a:p>
          <a:p>
            <a:pPr marL="228600" marR="0" lvl="0" indent="-228600" algn="l" defTabSz="914400" rtl="0" eaLnBrk="1" fontAlgn="auto" latinLnBrk="0" hangingPunct="1">
              <a:lnSpc>
                <a:spcPct val="100000"/>
              </a:lnSpc>
              <a:spcBef>
                <a:spcPts val="200"/>
              </a:spcBef>
              <a:spcAft>
                <a:spcPts val="300"/>
              </a:spcAft>
              <a:buClrTx/>
              <a:buSzTx/>
              <a:buFont typeface="Wingdings" panose="05000000000000000000" pitchFamily="2" charset="2"/>
              <a:buChar char="§"/>
              <a:tabLst/>
              <a:defRPr/>
            </a:pPr>
            <a:r>
              <a:rPr kumimoji="0" lang="en-US"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Fan only</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p>
          <a:p>
            <a:pPr marL="685800" marR="0" lvl="1" indent="-228600" algn="l" defTabSz="914400" rtl="0" eaLnBrk="1" fontAlgn="auto" latinLnBrk="0" hangingPunct="1">
              <a:lnSpc>
                <a:spcPct val="100000"/>
              </a:lnSpc>
              <a:spcBef>
                <a:spcPts val="200"/>
              </a:spcBef>
              <a:spcAft>
                <a:spcPts val="30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To speed up warm weather trailer cooling</a:t>
            </a:r>
          </a:p>
          <a:p>
            <a:pPr marL="685800" marR="0" lvl="1" indent="-228600" algn="l" defTabSz="914400" rtl="0" eaLnBrk="1" fontAlgn="auto" latinLnBrk="0" hangingPunct="1">
              <a:lnSpc>
                <a:spcPct val="100000"/>
              </a:lnSpc>
              <a:spcBef>
                <a:spcPts val="200"/>
              </a:spcBef>
              <a:spcAft>
                <a:spcPts val="30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Or maintain trailer temperature at indoor after heating</a:t>
            </a:r>
          </a:p>
          <a:p>
            <a:pPr marL="228600" marR="0" lvl="0" indent="-228600" algn="l" defTabSz="914400" rtl="0" eaLnBrk="1" fontAlgn="auto" latinLnBrk="0" hangingPunct="1">
              <a:lnSpc>
                <a:spcPct val="100000"/>
              </a:lnSpc>
              <a:spcBef>
                <a:spcPts val="200"/>
              </a:spcBef>
              <a:spcAft>
                <a:spcPts val="300"/>
              </a:spcAft>
              <a:buClrTx/>
              <a:buSzTx/>
              <a:buFont typeface="Wingdings" panose="05000000000000000000" pitchFamily="2" charset="2"/>
              <a:buChar char="§"/>
              <a:tabLst/>
              <a:defRPr/>
            </a:pPr>
            <a:r>
              <a:rPr kumimoji="0" lang="en-US"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Manual Heat/Fan  control </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for simple operation</a:t>
            </a:r>
          </a:p>
        </p:txBody>
      </p:sp>
      <p:pic>
        <p:nvPicPr>
          <p:cNvPr id="4" name="Picture 3">
            <a:extLst>
              <a:ext uri="{FF2B5EF4-FFF2-40B4-BE49-F238E27FC236}">
                <a16:creationId xmlns:a16="http://schemas.microsoft.com/office/drawing/2014/main" id="{2E8B993A-C3C7-7695-C293-CEA3C674408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314173" y="1120477"/>
            <a:ext cx="5726001" cy="2637672"/>
          </a:xfrm>
          <a:prstGeom prst="rect">
            <a:avLst/>
          </a:prstGeom>
        </p:spPr>
      </p:pic>
      <p:pic>
        <p:nvPicPr>
          <p:cNvPr id="5" name="Picture 4">
            <a:extLst>
              <a:ext uri="{FF2B5EF4-FFF2-40B4-BE49-F238E27FC236}">
                <a16:creationId xmlns:a16="http://schemas.microsoft.com/office/drawing/2014/main" id="{72C20B36-9B50-D5B0-A431-1BD862D9841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058460" y="3898147"/>
            <a:ext cx="2237426" cy="2822693"/>
          </a:xfrm>
          <a:prstGeom prst="rect">
            <a:avLst/>
          </a:prstGeom>
        </p:spPr>
      </p:pic>
    </p:spTree>
    <p:extLst>
      <p:ext uri="{BB962C8B-B14F-4D97-AF65-F5344CB8AC3E}">
        <p14:creationId xmlns:p14="http://schemas.microsoft.com/office/powerpoint/2010/main" val="30106513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FCE52C-9FAE-3A7E-4B36-C54B5AD310C0}"/>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204FB98A-7683-E6B4-2801-60B746545B66}"/>
              </a:ext>
              <a:ext uri="{C183D7F6-B498-43B3-948B-1728B52AA6E4}">
                <adec:decorative xmlns:adec="http://schemas.microsoft.com/office/drawing/2017/decorative" val="1"/>
              </a:ext>
            </a:extLst>
          </p:cNvPr>
          <p:cNvSpPr/>
          <p:nvPr/>
        </p:nvSpPr>
        <p:spPr>
          <a:xfrm rot="10800000">
            <a:off x="0" y="15276"/>
            <a:ext cx="12192000" cy="6317262"/>
          </a:xfrm>
          <a:prstGeom prst="rect">
            <a:avLst/>
          </a:prstGeom>
          <a:gradFill>
            <a:gsLst>
              <a:gs pos="0">
                <a:srgbClr val="FA0036">
                  <a:alpha val="22000"/>
                </a:srgbClr>
              </a:gs>
              <a:gs pos="52000">
                <a:srgbClr val="FF907A">
                  <a:alpha val="0"/>
                </a:srgb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aphicFrame>
        <p:nvGraphicFramePr>
          <p:cNvPr id="4" name="Table 3">
            <a:extLst>
              <a:ext uri="{FF2B5EF4-FFF2-40B4-BE49-F238E27FC236}">
                <a16:creationId xmlns:a16="http://schemas.microsoft.com/office/drawing/2014/main" id="{50A70DE4-D7F8-689B-3CAB-1A7A7B856655}"/>
              </a:ext>
            </a:extLst>
          </p:cNvPr>
          <p:cNvGraphicFramePr>
            <a:graphicFrameLocks noGrp="1"/>
          </p:cNvGraphicFramePr>
          <p:nvPr/>
        </p:nvGraphicFramePr>
        <p:xfrm>
          <a:off x="1476378" y="2291918"/>
          <a:ext cx="9372597" cy="2881307"/>
        </p:xfrm>
        <a:graphic>
          <a:graphicData uri="http://schemas.openxmlformats.org/drawingml/2006/table">
            <a:tbl>
              <a:tblPr/>
              <a:tblGrid>
                <a:gridCol w="4678572">
                  <a:extLst>
                    <a:ext uri="{9D8B030D-6E8A-4147-A177-3AD203B41FA5}">
                      <a16:colId xmlns:a16="http://schemas.microsoft.com/office/drawing/2014/main" val="3997792652"/>
                    </a:ext>
                  </a:extLst>
                </a:gridCol>
                <a:gridCol w="4694025">
                  <a:extLst>
                    <a:ext uri="{9D8B030D-6E8A-4147-A177-3AD203B41FA5}">
                      <a16:colId xmlns:a16="http://schemas.microsoft.com/office/drawing/2014/main" val="2247344346"/>
                    </a:ext>
                  </a:extLst>
                </a:gridCol>
              </a:tblGrid>
              <a:tr h="439076">
                <a:tc>
                  <a:txBody>
                    <a:bodyPr/>
                    <a:lstStyle/>
                    <a:p>
                      <a:pPr algn="l" rtl="0" fontAlgn="base">
                        <a:lnSpc>
                          <a:spcPct val="100000"/>
                        </a:lnSpc>
                        <a:buNone/>
                      </a:pPr>
                      <a:r>
                        <a:rPr lang="en-US" sz="2000" b="1" i="0" cap="all">
                          <a:solidFill>
                            <a:srgbClr val="000000"/>
                          </a:solidFill>
                          <a:effectLst/>
                          <a:latin typeface="Arial Nova" panose="020B0504020202020204" pitchFamily="34" charset="0"/>
                        </a:rPr>
                        <a:t>Metric</a:t>
                      </a:r>
                      <a:r>
                        <a:rPr lang="en-US" sz="2000" b="1" i="0">
                          <a:solidFill>
                            <a:srgbClr val="FFFFFF"/>
                          </a:solidFill>
                          <a:effectLst/>
                          <a:latin typeface="Arial Nova" panose="020B0504020202020204" pitchFamily="34" charset="0"/>
                        </a:rPr>
                        <a:t>​</a:t>
                      </a:r>
                      <a:endParaRPr lang="en-US" sz="3600" b="1" i="0">
                        <a:solidFill>
                          <a:srgbClr val="FFFFFF"/>
                        </a:solidFill>
                        <a:effectLst/>
                        <a:latin typeface="Arial Nova" panose="020B05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95000"/>
                      </a:schemeClr>
                    </a:solidFill>
                  </a:tcPr>
                </a:tc>
                <a:tc>
                  <a:txBody>
                    <a:bodyPr/>
                    <a:lstStyle/>
                    <a:p>
                      <a:pPr algn="l" rtl="0" fontAlgn="base">
                        <a:lnSpc>
                          <a:spcPct val="100000"/>
                        </a:lnSpc>
                        <a:buNone/>
                      </a:pPr>
                      <a:r>
                        <a:rPr lang="en-US" sz="2000" b="1" i="0" cap="all">
                          <a:solidFill>
                            <a:srgbClr val="000000"/>
                          </a:solidFill>
                          <a:effectLst/>
                          <a:latin typeface="Arial Nova" panose="020B0504020202020204" pitchFamily="34" charset="0"/>
                        </a:rPr>
                        <a:t>Value</a:t>
                      </a:r>
                      <a:r>
                        <a:rPr lang="en-US" sz="2000" b="1" i="0">
                          <a:solidFill>
                            <a:srgbClr val="FFFFFF"/>
                          </a:solidFill>
                          <a:effectLst/>
                          <a:latin typeface="Arial Nova" panose="020B0504020202020204" pitchFamily="34" charset="0"/>
                        </a:rPr>
                        <a:t>​</a:t>
                      </a:r>
                      <a:endParaRPr lang="en-US" sz="3600" b="1" i="0">
                        <a:solidFill>
                          <a:srgbClr val="FFFFFF"/>
                        </a:solidFill>
                        <a:effectLst/>
                        <a:latin typeface="Arial Nova" panose="020B05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95000"/>
                      </a:schemeClr>
                    </a:solidFill>
                  </a:tcPr>
                </a:tc>
                <a:extLst>
                  <a:ext uri="{0D108BD9-81ED-4DB2-BD59-A6C34878D82A}">
                    <a16:rowId xmlns:a16="http://schemas.microsoft.com/office/drawing/2014/main" val="3812776085"/>
                  </a:ext>
                </a:extLst>
              </a:tr>
              <a:tr h="798662">
                <a:tc>
                  <a:txBody>
                    <a:bodyPr/>
                    <a:lstStyle/>
                    <a:p>
                      <a:pPr algn="l" rtl="0" fontAlgn="base">
                        <a:lnSpc>
                          <a:spcPct val="100000"/>
                        </a:lnSpc>
                        <a:buNone/>
                      </a:pPr>
                      <a:r>
                        <a:rPr lang="en-US" sz="2000" b="1" i="0">
                          <a:solidFill>
                            <a:srgbClr val="000000"/>
                          </a:solidFill>
                          <a:effectLst/>
                          <a:latin typeface="Arial Nova" panose="020B0504020202020204" pitchFamily="34" charset="0"/>
                        </a:rPr>
                        <a:t>Estimated Productivity Gain</a:t>
                      </a:r>
                      <a:r>
                        <a:rPr lang="en-US" sz="2000" b="0" i="0">
                          <a:solidFill>
                            <a:srgbClr val="000000"/>
                          </a:solidFill>
                          <a:effectLst/>
                          <a:latin typeface="Arial Nova" panose="020B0504020202020204" pitchFamily="34" charset="0"/>
                        </a:rPr>
                        <a:t>​</a:t>
                      </a:r>
                      <a:endParaRPr lang="en-US" sz="4800" b="0" i="0">
                        <a:solidFill>
                          <a:srgbClr val="000000"/>
                        </a:solidFill>
                        <a:effectLst/>
                        <a:latin typeface="Arial Nova" panose="020B05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fontAlgn="base">
                        <a:lnSpc>
                          <a:spcPct val="100000"/>
                        </a:lnSpc>
                        <a:buNone/>
                      </a:pPr>
                      <a:r>
                        <a:rPr lang="en-US" sz="2000" b="0" i="0">
                          <a:solidFill>
                            <a:srgbClr val="000000"/>
                          </a:solidFill>
                          <a:effectLst/>
                          <a:latin typeface="Arial Nova" panose="020B0504020202020204" pitchFamily="34" charset="0"/>
                        </a:rPr>
                        <a:t>$2,000+ per worker per year</a:t>
                      </a:r>
                      <a:endParaRPr lang="en-US" sz="4800" b="0" i="0">
                        <a:solidFill>
                          <a:srgbClr val="000000"/>
                        </a:solidFill>
                        <a:effectLst/>
                        <a:latin typeface="Arial Nova" panose="020B05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91408225"/>
                  </a:ext>
                </a:extLst>
              </a:tr>
              <a:tr h="798662">
                <a:tc>
                  <a:txBody>
                    <a:bodyPr/>
                    <a:lstStyle/>
                    <a:p>
                      <a:pPr algn="l" rtl="0" fontAlgn="base">
                        <a:lnSpc>
                          <a:spcPct val="100000"/>
                        </a:lnSpc>
                        <a:buNone/>
                      </a:pPr>
                      <a:r>
                        <a:rPr lang="en-US" sz="2000" b="1" i="0">
                          <a:solidFill>
                            <a:srgbClr val="000000"/>
                          </a:solidFill>
                          <a:effectLst/>
                          <a:latin typeface="Arial Nova" panose="020B0504020202020204" pitchFamily="34" charset="0"/>
                        </a:rPr>
                        <a:t>Improvement in Worker Comfort</a:t>
                      </a:r>
                      <a:r>
                        <a:rPr lang="en-US" sz="2000" b="0" i="0">
                          <a:solidFill>
                            <a:srgbClr val="000000"/>
                          </a:solidFill>
                          <a:effectLst/>
                          <a:latin typeface="Arial Nova" panose="020B0504020202020204" pitchFamily="34" charset="0"/>
                        </a:rPr>
                        <a:t>​</a:t>
                      </a:r>
                      <a:endParaRPr lang="en-US" sz="4800" b="0" i="0">
                        <a:solidFill>
                          <a:srgbClr val="000000"/>
                        </a:solidFill>
                        <a:effectLst/>
                        <a:latin typeface="Arial Nova" panose="020B05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fontAlgn="base">
                        <a:lnSpc>
                          <a:spcPct val="100000"/>
                        </a:lnSpc>
                        <a:buNone/>
                      </a:pPr>
                      <a:r>
                        <a:rPr lang="en-US" sz="2000" b="0" i="0">
                          <a:solidFill>
                            <a:srgbClr val="000000"/>
                          </a:solidFill>
                          <a:effectLst/>
                          <a:latin typeface="Arial Nova" panose="020B0504020202020204" pitchFamily="34" charset="0"/>
                        </a:rPr>
                        <a:t>72%​</a:t>
                      </a:r>
                      <a:endParaRPr lang="en-US" sz="4800" b="0" i="0">
                        <a:solidFill>
                          <a:srgbClr val="000000"/>
                        </a:solidFill>
                        <a:effectLst/>
                        <a:latin typeface="Arial Nova" panose="020B05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41135911"/>
                  </a:ext>
                </a:extLst>
              </a:tr>
              <a:tr h="844907">
                <a:tc>
                  <a:txBody>
                    <a:bodyPr/>
                    <a:lstStyle/>
                    <a:p>
                      <a:pPr algn="l" rtl="0" fontAlgn="base">
                        <a:lnSpc>
                          <a:spcPct val="100000"/>
                        </a:lnSpc>
                        <a:buNone/>
                      </a:pPr>
                      <a:r>
                        <a:rPr lang="en-US" sz="2000" b="1" i="0">
                          <a:solidFill>
                            <a:srgbClr val="000000"/>
                          </a:solidFill>
                          <a:effectLst/>
                          <a:latin typeface="Arial Nova" panose="020B0504020202020204" pitchFamily="34" charset="0"/>
                        </a:rPr>
                        <a:t>Key Benefits</a:t>
                      </a:r>
                      <a:r>
                        <a:rPr lang="en-US" sz="2000" b="0" i="0">
                          <a:solidFill>
                            <a:srgbClr val="000000"/>
                          </a:solidFill>
                          <a:effectLst/>
                          <a:latin typeface="Arial Nova" panose="020B0504020202020204" pitchFamily="34" charset="0"/>
                        </a:rPr>
                        <a:t>​</a:t>
                      </a:r>
                      <a:endParaRPr lang="en-US" sz="4800" b="0" i="0">
                        <a:solidFill>
                          <a:srgbClr val="000000"/>
                        </a:solidFill>
                        <a:effectLst/>
                        <a:latin typeface="Arial Nova" panose="020B05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fontAlgn="base">
                        <a:lnSpc>
                          <a:spcPct val="100000"/>
                        </a:lnSpc>
                        <a:buNone/>
                      </a:pPr>
                      <a:r>
                        <a:rPr lang="en-US" sz="2000" b="0" i="0">
                          <a:solidFill>
                            <a:srgbClr val="000000"/>
                          </a:solidFill>
                          <a:effectLst/>
                          <a:latin typeface="Arial Nova" panose="020B0504020202020204" pitchFamily="34" charset="0"/>
                        </a:rPr>
                        <a:t>Higher throughput, reduced errors, &amp; improved morale​</a:t>
                      </a:r>
                      <a:endParaRPr lang="en-US" sz="4800" b="0" i="0">
                        <a:solidFill>
                          <a:srgbClr val="000000"/>
                        </a:solidFill>
                        <a:effectLst/>
                        <a:latin typeface="Arial Nova" panose="020B05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18514102"/>
                  </a:ext>
                </a:extLst>
              </a:tr>
            </a:tbl>
          </a:graphicData>
        </a:graphic>
      </p:graphicFrame>
      <p:sp>
        <p:nvSpPr>
          <p:cNvPr id="6" name="TextBox 5">
            <a:extLst>
              <a:ext uri="{FF2B5EF4-FFF2-40B4-BE49-F238E27FC236}">
                <a16:creationId xmlns:a16="http://schemas.microsoft.com/office/drawing/2014/main" id="{ED482138-172B-C553-421F-1FD02732ADF2}"/>
              </a:ext>
            </a:extLst>
          </p:cNvPr>
          <p:cNvSpPr txBox="1"/>
          <p:nvPr/>
        </p:nvSpPr>
        <p:spPr>
          <a:xfrm>
            <a:off x="506835" y="5893401"/>
            <a:ext cx="5410489"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2F2F2">
                    <a:lumMod val="75000"/>
                  </a:srgbClr>
                </a:solidFill>
                <a:effectLst/>
                <a:uLnTx/>
                <a:uFillTx/>
                <a:latin typeface="Arial" panose="020B0604020202020204"/>
                <a:ea typeface="+mn-ea"/>
                <a:cs typeface="+mn-cs"/>
              </a:rPr>
              <a:t>Results from pilot location; actual results may vary by location.</a:t>
            </a:r>
          </a:p>
        </p:txBody>
      </p:sp>
      <p:sp>
        <p:nvSpPr>
          <p:cNvPr id="8" name="TextBox 7">
            <a:extLst>
              <a:ext uri="{FF2B5EF4-FFF2-40B4-BE49-F238E27FC236}">
                <a16:creationId xmlns:a16="http://schemas.microsoft.com/office/drawing/2014/main" id="{F86C2625-EEA2-89C0-7F5B-0A2D17EF320A}"/>
              </a:ext>
            </a:extLst>
          </p:cNvPr>
          <p:cNvSpPr txBox="1"/>
          <p:nvPr/>
        </p:nvSpPr>
        <p:spPr>
          <a:xfrm>
            <a:off x="370201" y="254852"/>
            <a:ext cx="11450324"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B5043F"/>
                </a:solidFill>
                <a:effectLst/>
                <a:uLnTx/>
                <a:uFillTx/>
                <a:latin typeface="Arial Nova" panose="020B0504020202020204" pitchFamily="34" charset="0"/>
                <a:ea typeface="+mn-ea"/>
                <a:cs typeface="+mn-cs"/>
              </a:rPr>
              <a:t>Preliminary Field Data: Productivity &amp; Comfort Improvements</a:t>
            </a:r>
          </a:p>
        </p:txBody>
      </p:sp>
    </p:spTree>
    <p:extLst>
      <p:ext uri="{BB962C8B-B14F-4D97-AF65-F5344CB8AC3E}">
        <p14:creationId xmlns:p14="http://schemas.microsoft.com/office/powerpoint/2010/main" val="354367623"/>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B1F02-834F-0E3C-CA44-77FE86223B64}"/>
              </a:ext>
            </a:extLst>
          </p:cNvPr>
          <p:cNvSpPr>
            <a:spLocks noGrp="1"/>
          </p:cNvSpPr>
          <p:nvPr>
            <p:ph type="ctrTitle"/>
          </p:nvPr>
        </p:nvSpPr>
        <p:spPr>
          <a:xfrm>
            <a:off x="0" y="-1090485"/>
            <a:ext cx="11352727" cy="2387600"/>
          </a:xfrm>
        </p:spPr>
        <p:txBody>
          <a:bodyPr>
            <a:normAutofit/>
          </a:bodyPr>
          <a:lstStyle/>
          <a:p>
            <a:pPr algn="l"/>
            <a:br>
              <a:rPr lang="en-US" sz="3400" b="1">
                <a:solidFill>
                  <a:srgbClr val="A80532"/>
                </a:solidFill>
                <a:latin typeface="Arial" panose="020B0604020202020204"/>
                <a:ea typeface="+mn-ea"/>
                <a:cs typeface="+mn-cs"/>
              </a:rPr>
            </a:br>
            <a:r>
              <a:rPr lang="en-US" sz="3400" b="1">
                <a:solidFill>
                  <a:srgbClr val="A80532"/>
                </a:solidFill>
                <a:latin typeface="Arial" panose="020B0604020202020204"/>
                <a:ea typeface="+mn-ea"/>
                <a:cs typeface="+mn-cs"/>
              </a:rPr>
              <a:t>Infrared Electric Heater (GGEL)</a:t>
            </a:r>
          </a:p>
        </p:txBody>
      </p:sp>
      <p:pic>
        <p:nvPicPr>
          <p:cNvPr id="4" name="Picture 3" descr="A black and orange heater">
            <a:extLst>
              <a:ext uri="{FF2B5EF4-FFF2-40B4-BE49-F238E27FC236}">
                <a16:creationId xmlns:a16="http://schemas.microsoft.com/office/drawing/2014/main" id="{15B290C2-ED3C-C34A-6676-655A52D150DE}"/>
              </a:ext>
            </a:extLst>
          </p:cNvPr>
          <p:cNvPicPr>
            <a:picLocks noChangeAspect="1"/>
          </p:cNvPicPr>
          <p:nvPr/>
        </p:nvPicPr>
        <p:blipFill>
          <a:blip r:embed="rId4" cstate="screen">
            <a:extLst>
              <a:ext uri="{BEBA8EAE-BF5A-486C-A8C5-ECC9F3942E4B}">
                <a14:imgProps xmlns:a14="http://schemas.microsoft.com/office/drawing/2010/main">
                  <a14:imgLayer r:embed="rId5">
                    <a14:imgEffect>
                      <a14:backgroundRemoval t="9563" b="89891" l="5177" r="98016">
                        <a14:foregroundMark x1="10613" y1="39344" x2="10871" y2="74044"/>
                        <a14:foregroundMark x1="5349" y1="33060" x2="5695" y2="44536"/>
                        <a14:foregroundMark x1="94392" y1="14208" x2="92839" y2="58197"/>
                        <a14:foregroundMark x1="98016" y1="22951" x2="97929" y2="26503"/>
                      </a14:backgroundRemoval>
                    </a14:imgEffect>
                  </a14:imgLayer>
                </a14:imgProps>
              </a:ext>
              <a:ext uri="{28A0092B-C50C-407E-A947-70E740481C1C}">
                <a14:useLocalDpi xmlns:a14="http://schemas.microsoft.com/office/drawing/2010/main"/>
              </a:ext>
            </a:extLst>
          </a:blip>
          <a:stretch>
            <a:fillRect/>
          </a:stretch>
        </p:blipFill>
        <p:spPr>
          <a:xfrm>
            <a:off x="229021" y="1689921"/>
            <a:ext cx="4973915" cy="1702503"/>
          </a:xfrm>
          <a:prstGeom prst="rect">
            <a:avLst/>
          </a:prstGeom>
        </p:spPr>
      </p:pic>
      <p:pic>
        <p:nvPicPr>
          <p:cNvPr id="5" name="Picture 4">
            <a:extLst>
              <a:ext uri="{FF2B5EF4-FFF2-40B4-BE49-F238E27FC236}">
                <a16:creationId xmlns:a16="http://schemas.microsoft.com/office/drawing/2014/main" id="{DA98EF76-5FF9-01FA-25A3-EBA83E132C1C}"/>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rot="453135">
            <a:off x="3035808" y="3573960"/>
            <a:ext cx="4443984" cy="1849105"/>
          </a:xfrm>
          <a:prstGeom prst="rect">
            <a:avLst/>
          </a:prstGeom>
        </p:spPr>
      </p:pic>
    </p:spTree>
    <p:extLst>
      <p:ext uri="{BB962C8B-B14F-4D97-AF65-F5344CB8AC3E}">
        <p14:creationId xmlns:p14="http://schemas.microsoft.com/office/powerpoint/2010/main" val="3279784885"/>
      </p:ext>
    </p:extLst>
  </p:cSld>
  <p:clrMapOvr>
    <a:overrideClrMapping bg1="lt1" tx1="dk1" bg2="lt2" tx2="dk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83131589-65F8-B4A7-0DEE-8F1B850A45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557F82-3B0F-1EF3-6D21-64EF573C6019}"/>
              </a:ext>
            </a:extLst>
          </p:cNvPr>
          <p:cNvSpPr>
            <a:spLocks noGrp="1"/>
          </p:cNvSpPr>
          <p:nvPr>
            <p:ph type="title"/>
          </p:nvPr>
        </p:nvSpPr>
        <p:spPr>
          <a:xfrm>
            <a:off x="285706" y="121386"/>
            <a:ext cx="10906549" cy="566527"/>
          </a:xfrm>
        </p:spPr>
        <p:txBody>
          <a:bodyPr>
            <a:noAutofit/>
          </a:bodyPr>
          <a:lstStyle/>
          <a:p>
            <a:r>
              <a:rPr lang="en-US" sz="3600" b="1">
                <a:solidFill>
                  <a:srgbClr val="A80532"/>
                </a:solidFill>
                <a:latin typeface="Arial" panose="020B0604020202020204"/>
                <a:ea typeface="+mn-ea"/>
                <a:cs typeface="+mn-cs"/>
              </a:rPr>
              <a:t>Key Features</a:t>
            </a:r>
          </a:p>
        </p:txBody>
      </p:sp>
      <p:sp>
        <p:nvSpPr>
          <p:cNvPr id="6" name="TextBox 5">
            <a:extLst>
              <a:ext uri="{FF2B5EF4-FFF2-40B4-BE49-F238E27FC236}">
                <a16:creationId xmlns:a16="http://schemas.microsoft.com/office/drawing/2014/main" id="{C90A0575-4FC5-B6BC-F7C3-E5307F8B1411}"/>
              </a:ext>
            </a:extLst>
          </p:cNvPr>
          <p:cNvSpPr txBox="1"/>
          <p:nvPr/>
        </p:nvSpPr>
        <p:spPr>
          <a:xfrm>
            <a:off x="155449" y="1591057"/>
            <a:ext cx="6867143" cy="5335884"/>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15000"/>
              </a:lnSpc>
              <a:spcBef>
                <a:spcPts val="300"/>
              </a:spcBef>
              <a:spcAft>
                <a:spcPts val="300"/>
              </a:spcAft>
              <a:buClrTx/>
              <a:buSzTx/>
              <a:buFontTx/>
              <a:buNone/>
              <a:tabLst/>
              <a:defRPr/>
            </a:pPr>
            <a:r>
              <a:rPr kumimoji="0" lang="en-US" sz="2000" b="1" i="0" u="none" strike="noStrike" kern="100" cap="none" spc="0" normalizeH="0" baseline="0" noProof="0">
                <a:ln>
                  <a:noFill/>
                </a:ln>
                <a:solidFill>
                  <a:srgbClr val="A80532"/>
                </a:solidFill>
                <a:effectLst/>
                <a:uLnTx/>
                <a:uFillTx/>
                <a:latin typeface="Calibri" panose="020F0502020204030204"/>
                <a:ea typeface="Times New Roman" panose="02020603050405020304" pitchFamily="18" charset="0"/>
                <a:cs typeface="Times New Roman" panose="02020603050405020304" pitchFamily="18" charset="0"/>
              </a:rPr>
              <a:t>Features</a:t>
            </a:r>
            <a:endParaRPr kumimoji="0" lang="en-US" sz="1800" b="0" i="0" u="none" strike="noStrike" kern="100" cap="none" spc="0" normalizeH="0" baseline="0" noProof="0">
              <a:ln>
                <a:noFill/>
              </a:ln>
              <a:solidFill>
                <a:prstClr val="black"/>
              </a:solidFill>
              <a:effectLst/>
              <a:uLnTx/>
              <a:uFillTx/>
              <a:latin typeface="Calibri" panose="020F0502020204030204"/>
              <a:ea typeface="Times New Roman" panose="02020603050405020304" pitchFamily="18" charset="0"/>
              <a:cs typeface="Times New Roman" panose="02020603050405020304" pitchFamily="18" charset="0"/>
            </a:endParaRPr>
          </a:p>
          <a:p>
            <a:pPr marL="285750" marR="0" lvl="0" indent="-285750" algn="l" defTabSz="914400" rtl="0" eaLnBrk="1" fontAlgn="auto" latinLnBrk="0" hangingPunct="1">
              <a:lnSpc>
                <a:spcPct val="115000"/>
              </a:lnSpc>
              <a:spcBef>
                <a:spcPts val="300"/>
              </a:spcBef>
              <a:spcAft>
                <a:spcPts val="300"/>
              </a:spcAft>
              <a:buClrTx/>
              <a:buSzTx/>
              <a:buFont typeface="Arial" panose="020B0604020202020204" pitchFamily="34" charset="0"/>
              <a:buChar char="•"/>
              <a:tabLst/>
              <a:defRPr/>
            </a:pPr>
            <a:r>
              <a:rPr kumimoji="0" lang="en-US" sz="1500" b="0" i="0" u="none" strike="noStrike" kern="100" cap="none" spc="0" normalizeH="0" baseline="0" noProof="0">
                <a:ln>
                  <a:noFill/>
                </a:ln>
                <a:solidFill>
                  <a:prstClr val="black"/>
                </a:solidFill>
                <a:effectLst/>
                <a:uLnTx/>
                <a:uFillTx/>
                <a:latin typeface="Calibri" panose="020F0502020204030204"/>
                <a:ea typeface="Times New Roman" panose="02020603050405020304" pitchFamily="18" charset="0"/>
                <a:cs typeface="Times New Roman" panose="02020603050405020304" pitchFamily="18" charset="0"/>
              </a:rPr>
              <a:t>Carbon fiber element delivers faster heat, Low light output, lasts longer, and operates more efficiently—giving customers better performance with lower total cost.</a:t>
            </a:r>
          </a:p>
          <a:p>
            <a:pPr marL="285750" marR="0" lvl="0" indent="-285750" algn="l" defTabSz="914400" rtl="0" eaLnBrk="1" fontAlgn="auto" latinLnBrk="0" hangingPunct="1">
              <a:lnSpc>
                <a:spcPct val="115000"/>
              </a:lnSpc>
              <a:spcBef>
                <a:spcPts val="300"/>
              </a:spcBef>
              <a:spcAft>
                <a:spcPts val="300"/>
              </a:spcAft>
              <a:buClrTx/>
              <a:buSzTx/>
              <a:buFont typeface="Arial" panose="020B0604020202020204" pitchFamily="34" charset="0"/>
              <a:buChar char="•"/>
              <a:tabLst/>
              <a:defRPr/>
            </a:pPr>
            <a:r>
              <a:rPr kumimoji="0" lang="en-US" sz="1500" b="0" i="0" u="none" strike="noStrike" kern="100" cap="none" spc="0" normalizeH="0" baseline="0" noProof="0">
                <a:ln>
                  <a:noFill/>
                </a:ln>
                <a:solidFill>
                  <a:prstClr val="black"/>
                </a:solidFill>
                <a:effectLst/>
                <a:uLnTx/>
                <a:uFillTx/>
                <a:latin typeface="Calibri" panose="020F0502020204030204"/>
                <a:ea typeface="Times New Roman" panose="02020603050405020304" pitchFamily="18" charset="0"/>
                <a:cs typeface="Times New Roman" panose="02020603050405020304" pitchFamily="18" charset="0"/>
              </a:rPr>
              <a:t>Durable construction,  IP65 Weather‑resistant build with aircraft‑grade 6063 powder coated aluminum housing</a:t>
            </a:r>
          </a:p>
          <a:p>
            <a:pPr marL="742950" marR="0" lvl="1" indent="-285750" algn="l" defTabSz="914400" rtl="0" eaLnBrk="1" fontAlgn="auto" latinLnBrk="0" hangingPunct="1">
              <a:lnSpc>
                <a:spcPct val="115000"/>
              </a:lnSpc>
              <a:spcBef>
                <a:spcPts val="300"/>
              </a:spcBef>
              <a:spcAft>
                <a:spcPts val="300"/>
              </a:spcAft>
              <a:buClrTx/>
              <a:buSzTx/>
              <a:buFont typeface="Arial" panose="020B0604020202020204" pitchFamily="34" charset="0"/>
              <a:buChar char="•"/>
              <a:tabLst/>
              <a:defRPr/>
            </a:pPr>
            <a:r>
              <a:rPr kumimoji="0" lang="en-US" sz="1500" b="0" i="0" u="none" strike="noStrike" kern="100" cap="none" spc="0" normalizeH="0" baseline="0" noProof="0">
                <a:ln>
                  <a:noFill/>
                </a:ln>
                <a:solidFill>
                  <a:prstClr val="black"/>
                </a:solidFill>
                <a:effectLst/>
                <a:uLnTx/>
                <a:uFillTx/>
                <a:latin typeface="Calibri" panose="020F0502020204030204"/>
                <a:ea typeface="Times New Roman" panose="02020603050405020304" pitchFamily="18" charset="0"/>
                <a:cs typeface="Times New Roman" panose="02020603050405020304" pitchFamily="18" charset="0"/>
              </a:rPr>
              <a:t>On board controls: </a:t>
            </a:r>
          </a:p>
          <a:p>
            <a:pPr marL="1257300" marR="0" lvl="2" indent="-342900" algn="l" defTabSz="914400" rtl="0" eaLnBrk="1" fontAlgn="auto" latinLnBrk="0" hangingPunct="1">
              <a:lnSpc>
                <a:spcPct val="115000"/>
              </a:lnSpc>
              <a:spcBef>
                <a:spcPts val="300"/>
              </a:spcBef>
              <a:spcAft>
                <a:spcPts val="300"/>
              </a:spcAft>
              <a:buClrTx/>
              <a:buSzTx/>
              <a:buFont typeface="Wingdings" panose="05000000000000000000" pitchFamily="2" charset="2"/>
              <a:buChar char=""/>
              <a:tabLst/>
              <a:defRPr/>
            </a:pPr>
            <a:r>
              <a:rPr kumimoji="0" lang="en-US" sz="1500" b="0" i="0" u="none" strike="noStrike" kern="100" cap="none" spc="0" normalizeH="0" baseline="0" noProof="0">
                <a:ln>
                  <a:noFill/>
                </a:ln>
                <a:solidFill>
                  <a:prstClr val="black"/>
                </a:solidFill>
                <a:effectLst/>
                <a:uLnTx/>
                <a:uFillTx/>
                <a:latin typeface="Calibri" panose="020F0502020204030204"/>
                <a:ea typeface="Times New Roman" panose="02020603050405020304" pitchFamily="18" charset="0"/>
                <a:cs typeface="Times New Roman" panose="02020603050405020304" pitchFamily="18" charset="0"/>
              </a:rPr>
              <a:t>1500W &amp; 3000W: onboard switch + 6‑stage IR remote</a:t>
            </a:r>
          </a:p>
          <a:p>
            <a:pPr marL="1257300" marR="0" lvl="2" indent="-342900" algn="l" defTabSz="914400" rtl="0" eaLnBrk="1" fontAlgn="auto" latinLnBrk="0" hangingPunct="1">
              <a:lnSpc>
                <a:spcPct val="115000"/>
              </a:lnSpc>
              <a:spcBef>
                <a:spcPts val="300"/>
              </a:spcBef>
              <a:spcAft>
                <a:spcPts val="300"/>
              </a:spcAft>
              <a:buClrTx/>
              <a:buSzTx/>
              <a:buFont typeface="Wingdings" panose="05000000000000000000" pitchFamily="2" charset="2"/>
              <a:buChar char=""/>
              <a:tabLst/>
              <a:defRPr/>
            </a:pPr>
            <a:r>
              <a:rPr kumimoji="0" lang="en-US" sz="1500" b="0" i="0" u="none" strike="noStrike" kern="100" cap="none" spc="0" normalizeH="0" baseline="0" noProof="0">
                <a:ln>
                  <a:noFill/>
                </a:ln>
                <a:solidFill>
                  <a:prstClr val="black"/>
                </a:solidFill>
                <a:effectLst/>
                <a:uLnTx/>
                <a:uFillTx/>
                <a:latin typeface="Calibri" panose="020F0502020204030204"/>
                <a:ea typeface="Times New Roman" panose="02020603050405020304" pitchFamily="18" charset="0"/>
                <a:cs typeface="Times New Roman" panose="02020603050405020304" pitchFamily="18" charset="0"/>
              </a:rPr>
              <a:t>6000W 240V/208V: 2-stage remote</a:t>
            </a:r>
          </a:p>
          <a:p>
            <a:pPr marL="1257300" marR="0" lvl="2" indent="-342900" algn="l" defTabSz="914400" rtl="0" eaLnBrk="1" fontAlgn="auto" latinLnBrk="0" hangingPunct="1">
              <a:lnSpc>
                <a:spcPct val="115000"/>
              </a:lnSpc>
              <a:spcBef>
                <a:spcPts val="300"/>
              </a:spcBef>
              <a:spcAft>
                <a:spcPts val="300"/>
              </a:spcAft>
              <a:buClrTx/>
              <a:buSzTx/>
              <a:buFont typeface="Wingdings" panose="05000000000000000000" pitchFamily="2" charset="2"/>
              <a:buChar char=""/>
              <a:tabLst/>
              <a:defRPr/>
            </a:pPr>
            <a:r>
              <a:rPr kumimoji="0" lang="en-US" sz="1500" b="0" i="0" u="none" strike="noStrike" kern="100" cap="none" spc="0" normalizeH="0" baseline="0" noProof="0">
                <a:ln>
                  <a:noFill/>
                </a:ln>
                <a:solidFill>
                  <a:prstClr val="black"/>
                </a:solidFill>
                <a:effectLst/>
                <a:uLnTx/>
                <a:uFillTx/>
                <a:latin typeface="Calibri" panose="020F0502020204030204"/>
                <a:ea typeface="Times New Roman" panose="02020603050405020304" pitchFamily="18" charset="0"/>
                <a:cs typeface="Times New Roman" panose="02020603050405020304" pitchFamily="18" charset="0"/>
              </a:rPr>
              <a:t>6000W-277V: No controls </a:t>
            </a:r>
          </a:p>
          <a:p>
            <a:pPr marL="742950" marR="0" lvl="1" indent="-285750" algn="l" defTabSz="914400" rtl="0" eaLnBrk="1" fontAlgn="auto" latinLnBrk="0" hangingPunct="1">
              <a:lnSpc>
                <a:spcPct val="115000"/>
              </a:lnSpc>
              <a:spcBef>
                <a:spcPts val="300"/>
              </a:spcBef>
              <a:spcAft>
                <a:spcPts val="300"/>
              </a:spcAft>
              <a:buClrTx/>
              <a:buSzTx/>
              <a:buFont typeface="Arial" panose="020B0604020202020204" pitchFamily="34" charset="0"/>
              <a:buChar char="•"/>
              <a:tabLst/>
              <a:defRPr/>
            </a:pPr>
            <a:r>
              <a:rPr kumimoji="0" lang="en-US" sz="1500" b="0" i="0" u="none" strike="noStrike" kern="100" cap="none" spc="0" normalizeH="0" baseline="0" noProof="0">
                <a:ln>
                  <a:noFill/>
                </a:ln>
                <a:solidFill>
                  <a:prstClr val="black"/>
                </a:solidFill>
                <a:effectLst/>
                <a:uLnTx/>
                <a:uFillTx/>
                <a:latin typeface="Calibri" panose="020F0502020204030204"/>
                <a:ea typeface="Times New Roman" panose="02020603050405020304" pitchFamily="18" charset="0"/>
                <a:cs typeface="Times New Roman" panose="02020603050405020304" pitchFamily="18" charset="0"/>
              </a:rPr>
              <a:t>1500W and 3000W Supplied with power cord</a:t>
            </a:r>
          </a:p>
          <a:p>
            <a:pPr marL="1257300" marR="0" lvl="2" indent="-342900" algn="l" defTabSz="914400" rtl="0" eaLnBrk="1" fontAlgn="auto" latinLnBrk="0" hangingPunct="1">
              <a:lnSpc>
                <a:spcPct val="115000"/>
              </a:lnSpc>
              <a:spcBef>
                <a:spcPts val="300"/>
              </a:spcBef>
              <a:spcAft>
                <a:spcPts val="300"/>
              </a:spcAft>
              <a:buClrTx/>
              <a:buSzTx/>
              <a:buFont typeface="Wingdings" panose="05000000000000000000" pitchFamily="2" charset="2"/>
              <a:buChar char=""/>
              <a:tabLst/>
              <a:defRPr/>
            </a:pPr>
            <a:r>
              <a:rPr kumimoji="0" lang="en-US" sz="1500" b="0" i="0" u="none" strike="noStrike" kern="100" cap="none" spc="0" normalizeH="0" baseline="0" noProof="0">
                <a:ln>
                  <a:noFill/>
                </a:ln>
                <a:solidFill>
                  <a:prstClr val="black"/>
                </a:solidFill>
                <a:effectLst/>
                <a:uLnTx/>
                <a:uFillTx/>
                <a:latin typeface="Calibri" panose="020F0502020204030204"/>
                <a:ea typeface="Times New Roman" panose="02020603050405020304" pitchFamily="18" charset="0"/>
                <a:cs typeface="Times New Roman" panose="02020603050405020304" pitchFamily="18" charset="0"/>
              </a:rPr>
              <a:t>1500W -12.5’  cord length Nema 5-15 plug</a:t>
            </a:r>
          </a:p>
          <a:p>
            <a:pPr marL="1257300" marR="0" lvl="2" indent="-342900" algn="l" defTabSz="914400" rtl="0" eaLnBrk="1" fontAlgn="auto" latinLnBrk="0" hangingPunct="1">
              <a:lnSpc>
                <a:spcPct val="115000"/>
              </a:lnSpc>
              <a:spcBef>
                <a:spcPts val="300"/>
              </a:spcBef>
              <a:spcAft>
                <a:spcPts val="300"/>
              </a:spcAft>
              <a:buClrTx/>
              <a:buSzTx/>
              <a:buFont typeface="Wingdings" panose="05000000000000000000" pitchFamily="2" charset="2"/>
              <a:buChar char=""/>
              <a:tabLst/>
              <a:defRPr/>
            </a:pPr>
            <a:r>
              <a:rPr kumimoji="0" lang="en-US" sz="1500" b="0" i="0" u="none" strike="noStrike" kern="100" cap="none" spc="0" normalizeH="0" baseline="0" noProof="0">
                <a:ln>
                  <a:noFill/>
                </a:ln>
                <a:solidFill>
                  <a:prstClr val="black"/>
                </a:solidFill>
                <a:effectLst/>
                <a:uLnTx/>
                <a:uFillTx/>
                <a:latin typeface="Calibri" panose="020F0502020204030204"/>
                <a:ea typeface="Times New Roman" panose="02020603050405020304" pitchFamily="18" charset="0"/>
                <a:cs typeface="Times New Roman" panose="02020603050405020304" pitchFamily="18" charset="0"/>
              </a:rPr>
              <a:t>3000W- 7’ cord length with Nema 6-15 plug </a:t>
            </a:r>
          </a:p>
          <a:p>
            <a:pPr marL="0" marR="0" lvl="0" indent="0" algn="l" defTabSz="914400" rtl="0" eaLnBrk="1" fontAlgn="auto" latinLnBrk="0" hangingPunct="1">
              <a:lnSpc>
                <a:spcPct val="115000"/>
              </a:lnSpc>
              <a:spcBef>
                <a:spcPts val="300"/>
              </a:spcBef>
              <a:spcAft>
                <a:spcPts val="300"/>
              </a:spcAft>
              <a:buClrTx/>
              <a:buSzTx/>
              <a:buFontTx/>
              <a:buNone/>
              <a:tabLst/>
              <a:defRPr/>
            </a:pPr>
            <a:endParaRPr kumimoji="0" lang="en-US" sz="1500" b="0" i="0" u="none" strike="noStrike" kern="100" cap="none" spc="0" normalizeH="0" baseline="0" noProof="0">
              <a:ln>
                <a:noFill/>
              </a:ln>
              <a:solidFill>
                <a:prstClr val="black"/>
              </a:solidFill>
              <a:effectLst/>
              <a:uLnTx/>
              <a:uFillTx/>
              <a:latin typeface="Calibri" panose="020F0502020204030204"/>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15000"/>
              </a:lnSpc>
              <a:spcBef>
                <a:spcPts val="300"/>
              </a:spcBef>
              <a:spcAft>
                <a:spcPts val="300"/>
              </a:spcAft>
              <a:buClrTx/>
              <a:buSzTx/>
              <a:buFontTx/>
              <a:buNone/>
              <a:tabLst/>
              <a:defRPr/>
            </a:pPr>
            <a:endParaRPr lang="en-US" sz="1500" b="0" i="0" u="none" strike="noStrike" kern="100" cap="none" spc="0" normalizeH="0" baseline="0" noProof="0" dirty="0">
              <a:ln>
                <a:noFill/>
              </a:ln>
              <a:solidFill>
                <a:prstClr val="black"/>
              </a:solidFill>
              <a:effectLst/>
              <a:uLnTx/>
              <a:uFillTx/>
              <a:latin typeface="Calibri" panose="020F0502020204030204"/>
              <a:ea typeface="Times New Roman" panose="02020603050405020304" pitchFamily="18" charset="0"/>
              <a:cs typeface="Times New Roman" panose="02020603050405020304" pitchFamily="18" charset="0"/>
            </a:endParaRPr>
          </a:p>
          <a:p>
            <a:pPr marL="285750" marR="0" lvl="0" indent="-285750" algn="l" defTabSz="914400" rtl="0" eaLnBrk="1" fontAlgn="auto" latinLnBrk="0" hangingPunct="1">
              <a:lnSpc>
                <a:spcPct val="115000"/>
              </a:lnSpc>
              <a:spcBef>
                <a:spcPts val="300"/>
              </a:spcBef>
              <a:spcAft>
                <a:spcPts val="300"/>
              </a:spcAft>
              <a:buClrTx/>
              <a:buSzTx/>
              <a:buFont typeface="Wingdings" panose="05000000000000000000" pitchFamily="2" charset="2"/>
              <a:buChar char="§"/>
              <a:tabLst/>
              <a:defRPr/>
            </a:pPr>
            <a:endParaRPr kumimoji="0" lang="en-US" sz="1500" b="0" i="0" u="none" strike="noStrike" kern="100" cap="none" spc="0" normalizeH="0" baseline="0" noProof="0">
              <a:ln>
                <a:noFill/>
              </a:ln>
              <a:solidFill>
                <a:prstClr val="black"/>
              </a:solidFill>
              <a:effectLst/>
              <a:uLnTx/>
              <a:uFillTx/>
              <a:latin typeface="Calibri" panose="020F0502020204030204"/>
              <a:ea typeface="Times New Roman" panose="02020603050405020304" pitchFamily="18" charset="0"/>
              <a:cs typeface="Times New Roman" panose="02020603050405020304" pitchFamily="18" charset="0"/>
            </a:endParaRPr>
          </a:p>
        </p:txBody>
      </p:sp>
      <p:sp>
        <p:nvSpPr>
          <p:cNvPr id="14" name="Rectangle 13">
            <a:extLst>
              <a:ext uri="{FF2B5EF4-FFF2-40B4-BE49-F238E27FC236}">
                <a16:creationId xmlns:a16="http://schemas.microsoft.com/office/drawing/2014/main" id="{0748F875-A4E6-8CE5-A018-0555E13E7BEE}"/>
              </a:ext>
            </a:extLst>
          </p:cNvPr>
          <p:cNvSpPr/>
          <p:nvPr/>
        </p:nvSpPr>
        <p:spPr>
          <a:xfrm>
            <a:off x="7642439" y="3806655"/>
            <a:ext cx="4549561" cy="164169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15000"/>
              </a:lnSpc>
              <a:spcBef>
                <a:spcPts val="1200"/>
              </a:spcBef>
              <a:spcAft>
                <a:spcPts val="800"/>
              </a:spcAft>
              <a:buClrTx/>
              <a:buSzTx/>
              <a:buFontTx/>
              <a:buNone/>
              <a:tabLst/>
              <a:defRPr/>
            </a:pPr>
            <a:r>
              <a:rPr kumimoji="0" lang="en-US" sz="1600" b="1" i="0" u="none" strike="noStrike" kern="1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Applications</a:t>
            </a:r>
          </a:p>
          <a:p>
            <a:pPr marL="171450" marR="0" lvl="0" indent="-171450" algn="l" defTabSz="914400" rtl="0" eaLnBrk="1" fontAlgn="auto" latinLnBrk="0" hangingPunct="1">
              <a:lnSpc>
                <a:spcPct val="115000"/>
              </a:lnSpc>
              <a:spcBef>
                <a:spcPts val="0"/>
              </a:spcBef>
              <a:spcAft>
                <a:spcPts val="0"/>
              </a:spcAft>
              <a:buClrTx/>
              <a:buSzTx/>
              <a:buFont typeface="Arial" panose="020B0604020202020204" pitchFamily="34" charset="0"/>
              <a:buChar char="•"/>
              <a:tabLst/>
              <a:defRPr/>
            </a:pPr>
            <a:r>
              <a:rPr kumimoji="0" lang="en-US" sz="1100" b="0" i="0" u="none" strike="noStrike" kern="100" cap="none" spc="0" normalizeH="0" baseline="0" noProof="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Warehouses</a:t>
            </a:r>
          </a:p>
          <a:p>
            <a:pPr marL="171450" marR="0" lvl="0" indent="-171450" algn="l" defTabSz="914400" rtl="0" eaLnBrk="1" fontAlgn="auto" latinLnBrk="0" hangingPunct="1">
              <a:lnSpc>
                <a:spcPct val="115000"/>
              </a:lnSpc>
              <a:spcBef>
                <a:spcPts val="0"/>
              </a:spcBef>
              <a:spcAft>
                <a:spcPts val="0"/>
              </a:spcAft>
              <a:buClrTx/>
              <a:buSzTx/>
              <a:buFont typeface="Arial" panose="020B0604020202020204" pitchFamily="34" charset="0"/>
              <a:buChar char="•"/>
              <a:tabLst/>
              <a:defRPr/>
            </a:pPr>
            <a:r>
              <a:rPr kumimoji="0" lang="en-US" sz="1100" b="0" i="0" u="none" strike="noStrike" kern="100" cap="none" spc="0" normalizeH="0" baseline="0" noProof="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Manufacturing areas</a:t>
            </a:r>
          </a:p>
          <a:p>
            <a:pPr marL="171450" marR="0" lvl="0" indent="-171450" algn="l" defTabSz="914400" rtl="0" eaLnBrk="1" fontAlgn="auto" latinLnBrk="0" hangingPunct="1">
              <a:lnSpc>
                <a:spcPct val="115000"/>
              </a:lnSpc>
              <a:spcBef>
                <a:spcPts val="0"/>
              </a:spcBef>
              <a:spcAft>
                <a:spcPts val="0"/>
              </a:spcAft>
              <a:buClrTx/>
              <a:buSzTx/>
              <a:buFont typeface="Arial" panose="020B0604020202020204" pitchFamily="34" charset="0"/>
              <a:buChar char="•"/>
              <a:tabLst/>
              <a:defRPr/>
            </a:pPr>
            <a:r>
              <a:rPr kumimoji="0" lang="en-US" sz="1100" b="0" i="0" u="none" strike="noStrike" kern="100" cap="none" spc="0" normalizeH="0" baseline="0" noProof="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Vehicle service centers</a:t>
            </a:r>
          </a:p>
          <a:p>
            <a:pPr marL="171450" marR="0" lvl="0" indent="-171450" algn="l" defTabSz="914400" rtl="0" eaLnBrk="1" fontAlgn="auto" latinLnBrk="0" hangingPunct="1">
              <a:lnSpc>
                <a:spcPct val="115000"/>
              </a:lnSpc>
              <a:spcBef>
                <a:spcPts val="0"/>
              </a:spcBef>
              <a:spcAft>
                <a:spcPts val="0"/>
              </a:spcAft>
              <a:buClrTx/>
              <a:buSzTx/>
              <a:buFont typeface="Arial" panose="020B0604020202020204" pitchFamily="34" charset="0"/>
              <a:buChar char="•"/>
              <a:tabLst/>
              <a:defRPr/>
            </a:pPr>
            <a:r>
              <a:rPr kumimoji="0" lang="en-US" sz="1100" b="0" i="0" u="none" strike="noStrike" kern="100" cap="none" spc="0" normalizeH="0" baseline="0" noProof="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Residential patios, decks, and cabanas</a:t>
            </a:r>
          </a:p>
          <a:p>
            <a:pPr marL="171450" marR="0" lvl="0" indent="-171450" algn="l" defTabSz="914400" rtl="0" eaLnBrk="1" fontAlgn="auto" latinLnBrk="0" hangingPunct="1">
              <a:lnSpc>
                <a:spcPct val="115000"/>
              </a:lnSpc>
              <a:spcBef>
                <a:spcPts val="0"/>
              </a:spcBef>
              <a:spcAft>
                <a:spcPts val="0"/>
              </a:spcAft>
              <a:buClrTx/>
              <a:buSzTx/>
              <a:buFont typeface="Arial" panose="020B0604020202020204" pitchFamily="34" charset="0"/>
              <a:buChar char="•"/>
              <a:tabLst/>
              <a:defRPr/>
            </a:pPr>
            <a:r>
              <a:rPr kumimoji="0" lang="en-US" sz="1100" b="0" i="0" u="none" strike="noStrike" kern="100" cap="none" spc="0" normalizeH="0" baseline="0" noProof="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Commercial outdoor dining areas</a:t>
            </a:r>
          </a:p>
          <a:p>
            <a:pPr marL="171450" marR="0" lvl="0" indent="-171450" algn="l" defTabSz="914400" rtl="0" eaLnBrk="1" fontAlgn="auto" latinLnBrk="0" hangingPunct="1">
              <a:lnSpc>
                <a:spcPct val="115000"/>
              </a:lnSpc>
              <a:spcBef>
                <a:spcPts val="0"/>
              </a:spcBef>
              <a:spcAft>
                <a:spcPts val="0"/>
              </a:spcAft>
              <a:buClrTx/>
              <a:buSzTx/>
              <a:buFont typeface="Arial" panose="020B0604020202020204" pitchFamily="34" charset="0"/>
              <a:buChar char="•"/>
              <a:tabLst/>
              <a:defRPr/>
            </a:pPr>
            <a:endParaRPr kumimoji="0" lang="en-US" sz="1100" b="0" i="0" u="none" strike="noStrike" kern="100" cap="none" spc="0" normalizeH="0" baseline="0" noProof="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endParaRPr>
          </a:p>
        </p:txBody>
      </p:sp>
      <p:pic>
        <p:nvPicPr>
          <p:cNvPr id="9" name="Picture 8">
            <a:extLst>
              <a:ext uri="{FF2B5EF4-FFF2-40B4-BE49-F238E27FC236}">
                <a16:creationId xmlns:a16="http://schemas.microsoft.com/office/drawing/2014/main" id="{F61372AD-DA9C-C268-36D7-E6F2A6D310DE}"/>
              </a:ext>
            </a:extLst>
          </p:cNvPr>
          <p:cNvPicPr>
            <a:picLocks noChangeAspect="1"/>
          </p:cNvPicPr>
          <p:nvPr/>
        </p:nvPicPr>
        <p:blipFill>
          <a:blip r:embed="rId4"/>
          <a:stretch>
            <a:fillRect/>
          </a:stretch>
        </p:blipFill>
        <p:spPr>
          <a:xfrm>
            <a:off x="7642439" y="916914"/>
            <a:ext cx="4549561" cy="1698270"/>
          </a:xfrm>
          <a:prstGeom prst="rect">
            <a:avLst/>
          </a:prstGeom>
        </p:spPr>
      </p:pic>
      <p:sp>
        <p:nvSpPr>
          <p:cNvPr id="5" name="TextBox 4">
            <a:extLst>
              <a:ext uri="{FF2B5EF4-FFF2-40B4-BE49-F238E27FC236}">
                <a16:creationId xmlns:a16="http://schemas.microsoft.com/office/drawing/2014/main" id="{7D1D390F-42D7-8557-BBAF-01D61819F2F6}"/>
              </a:ext>
            </a:extLst>
          </p:cNvPr>
          <p:cNvSpPr txBox="1"/>
          <p:nvPr/>
        </p:nvSpPr>
        <p:spPr>
          <a:xfrm>
            <a:off x="313182" y="844588"/>
            <a:ext cx="6782562"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These key features are what enable GGEL to deliver fast, reliable performance in demanding environments for both commercial and residential outdoor spaces. </a:t>
            </a:r>
          </a:p>
        </p:txBody>
      </p:sp>
    </p:spTree>
    <p:extLst>
      <p:ext uri="{BB962C8B-B14F-4D97-AF65-F5344CB8AC3E}">
        <p14:creationId xmlns:p14="http://schemas.microsoft.com/office/powerpoint/2010/main" val="363679416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717EB-F916-BBB4-31D9-FAABC8DD0706}"/>
              </a:ext>
            </a:extLst>
          </p:cNvPr>
          <p:cNvSpPr>
            <a:spLocks noGrp="1"/>
          </p:cNvSpPr>
          <p:nvPr>
            <p:ph type="title"/>
          </p:nvPr>
        </p:nvSpPr>
        <p:spPr>
          <a:xfrm>
            <a:off x="130258" y="496290"/>
            <a:ext cx="10906549" cy="566527"/>
          </a:xfrm>
        </p:spPr>
        <p:txBody>
          <a:bodyPr>
            <a:noAutofit/>
          </a:bodyPr>
          <a:lstStyle/>
          <a:p>
            <a:r>
              <a:rPr lang="en-US" sz="3600" b="1">
                <a:solidFill>
                  <a:srgbClr val="A80532"/>
                </a:solidFill>
                <a:latin typeface="Arial" panose="020B0604020202020204"/>
              </a:rPr>
              <a:t>Key </a:t>
            </a:r>
            <a:r>
              <a:rPr lang="en-US" sz="3600" b="1">
                <a:solidFill>
                  <a:srgbClr val="A80532"/>
                </a:solidFill>
                <a:latin typeface="Arial" panose="020B0604020202020204"/>
                <a:ea typeface="+mn-ea"/>
                <a:cs typeface="+mn-cs"/>
              </a:rPr>
              <a:t>Benefits</a:t>
            </a:r>
          </a:p>
        </p:txBody>
      </p:sp>
      <p:sp>
        <p:nvSpPr>
          <p:cNvPr id="6" name="TextBox 5">
            <a:extLst>
              <a:ext uri="{FF2B5EF4-FFF2-40B4-BE49-F238E27FC236}">
                <a16:creationId xmlns:a16="http://schemas.microsoft.com/office/drawing/2014/main" id="{03AD94C2-800A-D74F-405E-0391CE468351}"/>
              </a:ext>
            </a:extLst>
          </p:cNvPr>
          <p:cNvSpPr txBox="1"/>
          <p:nvPr/>
        </p:nvSpPr>
        <p:spPr>
          <a:xfrm>
            <a:off x="795528" y="1993392"/>
            <a:ext cx="5733288" cy="3849515"/>
          </a:xfrm>
          <a:prstGeom prst="rect">
            <a:avLst/>
          </a:prstGeom>
          <a:noFill/>
        </p:spPr>
        <p:txBody>
          <a:bodyPr wrap="square" lIns="91440" tIns="45720" rIns="91440" bIns="45720" anchor="t">
            <a:spAutoFit/>
          </a:bodyPr>
          <a:lstStyle/>
          <a:p>
            <a:pPr marL="285750" indent="-285750">
              <a:lnSpc>
                <a:spcPct val="115000"/>
              </a:lnSpc>
              <a:spcBef>
                <a:spcPts val="300"/>
              </a:spcBef>
              <a:spcAft>
                <a:spcPts val="300"/>
              </a:spcAft>
              <a:buFont typeface="Arial" panose="020B0604020202020204" pitchFamily="34" charset="0"/>
              <a:buChar char="•"/>
              <a:defRPr/>
            </a:pPr>
            <a:endParaRPr lang="en-US" sz="1500" kern="100" dirty="0">
              <a:solidFill>
                <a:prstClr val="black"/>
              </a:solidFill>
              <a:latin typeface="Calibri" panose="020F0502020204030204"/>
              <a:ea typeface="Calibri"/>
              <a:cs typeface="Calibri"/>
            </a:endParaRPr>
          </a:p>
          <a:p>
            <a:pPr marL="285750" indent="-285750">
              <a:lnSpc>
                <a:spcPct val="114999"/>
              </a:lnSpc>
              <a:spcBef>
                <a:spcPts val="300"/>
              </a:spcBef>
              <a:spcAft>
                <a:spcPts val="300"/>
              </a:spcAft>
              <a:buFont typeface="Arial" panose="020B0604020202020204" pitchFamily="34" charset="0"/>
              <a:buChar char="•"/>
              <a:defRPr/>
            </a:pPr>
            <a:r>
              <a:rPr lang="en-US" sz="1500" kern="100">
                <a:solidFill>
                  <a:prstClr val="black"/>
                </a:solidFill>
                <a:latin typeface="Calibri" panose="020F0502020204030204"/>
                <a:ea typeface="Calibri"/>
                <a:cs typeface="Calibri"/>
              </a:rPr>
              <a:t>Auto off after 8 hours, emission‑free and silent</a:t>
            </a:r>
            <a:endParaRPr lang="en-US" sz="1500" kern="100">
              <a:solidFill>
                <a:prstClr val="black"/>
              </a:solidFill>
              <a:latin typeface="Calibri" panose="020F0502020204030204"/>
              <a:ea typeface="Calibri"/>
              <a:cs typeface="Times New Roman"/>
            </a:endParaRPr>
          </a:p>
          <a:p>
            <a:pPr marL="285750" marR="0" lvl="0" indent="-285750" algn="l" defTabSz="914400">
              <a:lnSpc>
                <a:spcPct val="114999"/>
              </a:lnSpc>
              <a:spcBef>
                <a:spcPts val="300"/>
              </a:spcBef>
              <a:spcAft>
                <a:spcPts val="300"/>
              </a:spcAft>
              <a:buClrTx/>
              <a:buSzTx/>
              <a:buFont typeface="Arial" panose="020B0604020202020204" pitchFamily="34" charset="0"/>
              <a:buChar char="•"/>
              <a:tabLst/>
              <a:defRPr/>
            </a:pPr>
            <a:r>
              <a:rPr kumimoji="0" lang="en-US" sz="1500" b="0" i="0" u="none" strike="noStrike" kern="100" cap="none" spc="0" normalizeH="0" baseline="0" noProof="0">
                <a:ln>
                  <a:noFill/>
                </a:ln>
                <a:solidFill>
                  <a:prstClr val="black"/>
                </a:solidFill>
                <a:effectLst/>
                <a:uLnTx/>
                <a:uFillTx/>
                <a:latin typeface="Calibri" panose="020F0502020204030204"/>
                <a:ea typeface="+mn-ea"/>
                <a:cs typeface="Times New Roman"/>
              </a:rPr>
              <a:t>Built in controls with IR Remote</a:t>
            </a:r>
            <a:endParaRPr lang="en-US">
              <a:solidFill>
                <a:prstClr val="black"/>
              </a:solidFill>
              <a:ea typeface="+mn-ea"/>
              <a:cs typeface="Times New Roman"/>
            </a:endParaRPr>
          </a:p>
          <a:p>
            <a:pPr marL="285750" marR="0" lvl="0" indent="-285750" algn="l" defTabSz="914400" rtl="0" eaLnBrk="1" fontAlgn="auto" latinLnBrk="0" hangingPunct="1">
              <a:lnSpc>
                <a:spcPct val="115000"/>
              </a:lnSpc>
              <a:spcBef>
                <a:spcPts val="300"/>
              </a:spcBef>
              <a:spcAft>
                <a:spcPts val="300"/>
              </a:spcAft>
              <a:buClrTx/>
              <a:buSzTx/>
              <a:buFont typeface="Arial" panose="020B0604020202020204" pitchFamily="34" charset="0"/>
              <a:buChar char="•"/>
              <a:tabLst/>
              <a:defRPr/>
            </a:pPr>
            <a:r>
              <a:rPr kumimoji="0" lang="en-US" sz="1500" b="0" i="0" u="none" strike="noStrike" kern="100" cap="none" spc="0" normalizeH="0" baseline="0" noProof="0">
                <a:ln>
                  <a:noFill/>
                </a:ln>
                <a:solidFill>
                  <a:prstClr val="black"/>
                </a:solidFill>
                <a:effectLst/>
                <a:uLnTx/>
                <a:uFillTx/>
                <a:latin typeface="Calibri" panose="020F0502020204030204"/>
                <a:ea typeface="+mn-ea"/>
                <a:cs typeface="Times New Roman" panose="02020603050405020304" pitchFamily="18" charset="0"/>
              </a:rPr>
              <a:t>Wall Mounting brackets included with all units </a:t>
            </a:r>
          </a:p>
          <a:p>
            <a:pPr marL="742950" marR="0" lvl="1" indent="-285750" algn="l" defTabSz="914400" rtl="0" eaLnBrk="1" fontAlgn="auto" latinLnBrk="0" hangingPunct="1">
              <a:lnSpc>
                <a:spcPct val="115000"/>
              </a:lnSpc>
              <a:spcBef>
                <a:spcPts val="300"/>
              </a:spcBef>
              <a:spcAft>
                <a:spcPts val="300"/>
              </a:spcAft>
              <a:buClrTx/>
              <a:buSzTx/>
              <a:buFont typeface="Arial" panose="020B0604020202020204" pitchFamily="34" charset="0"/>
              <a:buChar char="•"/>
              <a:tabLst/>
              <a:defRPr/>
            </a:pPr>
            <a:r>
              <a:rPr kumimoji="0" lang="en-US" sz="1500" b="0" i="0" u="none" strike="noStrike" kern="100" cap="none" spc="0" normalizeH="0" baseline="0" noProof="0">
                <a:ln>
                  <a:noFill/>
                </a:ln>
                <a:solidFill>
                  <a:prstClr val="black"/>
                </a:solidFill>
                <a:effectLst/>
                <a:uLnTx/>
                <a:uFillTx/>
                <a:latin typeface="Calibri" panose="020F0502020204030204"/>
                <a:ea typeface="+mn-ea"/>
                <a:cs typeface="Times New Roman" panose="02020603050405020304" pitchFamily="18" charset="0"/>
              </a:rPr>
              <a:t>Ceiling mounts with 3000w/6000w units</a:t>
            </a:r>
          </a:p>
          <a:p>
            <a:pPr marL="285750" marR="0" lvl="0" indent="-285750" algn="l" defTabSz="914400" rtl="0" eaLnBrk="1" fontAlgn="auto" latinLnBrk="0" hangingPunct="1">
              <a:lnSpc>
                <a:spcPct val="115000"/>
              </a:lnSpc>
              <a:spcBef>
                <a:spcPts val="300"/>
              </a:spcBef>
              <a:spcAft>
                <a:spcPts val="300"/>
              </a:spcAft>
              <a:buClrTx/>
              <a:buSzTx/>
              <a:buFont typeface="Arial" panose="020B0604020202020204" pitchFamily="34" charset="0"/>
              <a:buChar char="•"/>
              <a:tabLst/>
              <a:defRPr/>
            </a:pPr>
            <a:r>
              <a:rPr kumimoji="0" lang="en-US" sz="1500" b="0" i="0" u="none" strike="noStrike" kern="100" cap="none" spc="0" normalizeH="0" baseline="0" noProof="0">
                <a:ln>
                  <a:noFill/>
                </a:ln>
                <a:solidFill>
                  <a:prstClr val="black"/>
                </a:solidFill>
                <a:effectLst/>
                <a:uLnTx/>
                <a:uFillTx/>
                <a:latin typeface="Calibri" panose="020F0502020204030204"/>
                <a:ea typeface="+mn-ea"/>
                <a:cs typeface="Times New Roman" panose="02020603050405020304" pitchFamily="18" charset="0"/>
              </a:rPr>
              <a:t>Low maintenance carbon‑fiber elements for long life</a:t>
            </a:r>
          </a:p>
          <a:p>
            <a:pPr marL="742950" marR="0" lvl="1" indent="-285750" algn="l" defTabSz="914400" rtl="0" eaLnBrk="1" fontAlgn="auto" latinLnBrk="0" hangingPunct="1">
              <a:lnSpc>
                <a:spcPct val="115000"/>
              </a:lnSpc>
              <a:spcBef>
                <a:spcPts val="300"/>
              </a:spcBef>
              <a:spcAft>
                <a:spcPts val="300"/>
              </a:spcAft>
              <a:buClrTx/>
              <a:buSzTx/>
              <a:buFont typeface="Arial" panose="020B0604020202020204" pitchFamily="34" charset="0"/>
              <a:buChar char="•"/>
              <a:tabLst/>
              <a:defRPr/>
            </a:pPr>
            <a:r>
              <a:rPr kumimoji="0" lang="en-US" sz="1500" b="0" i="0" u="none" strike="noStrike" kern="100" cap="none" spc="0" normalizeH="0" baseline="0" noProof="0">
                <a:ln>
                  <a:noFill/>
                </a:ln>
                <a:solidFill>
                  <a:prstClr val="black"/>
                </a:solidFill>
                <a:effectLst/>
                <a:uLnTx/>
                <a:uFillTx/>
                <a:latin typeface="Calibri" panose="020F0502020204030204"/>
                <a:ea typeface="+mn-ea"/>
                <a:cs typeface="Times New Roman" panose="02020603050405020304" pitchFamily="18" charset="0"/>
              </a:rPr>
              <a:t>More durable than traditional metal or quartz elements</a:t>
            </a:r>
          </a:p>
          <a:p>
            <a:pPr marL="285750" marR="0" lvl="0" indent="-285750" algn="l" defTabSz="914400" rtl="0" eaLnBrk="1" fontAlgn="auto" latinLnBrk="0" hangingPunct="1">
              <a:lnSpc>
                <a:spcPct val="115000"/>
              </a:lnSpc>
              <a:spcBef>
                <a:spcPts val="300"/>
              </a:spcBef>
              <a:spcAft>
                <a:spcPts val="300"/>
              </a:spcAft>
              <a:buClrTx/>
              <a:buSzTx/>
              <a:buFont typeface="Arial" panose="020B0604020202020204" pitchFamily="34" charset="0"/>
              <a:buChar char="•"/>
              <a:tabLst/>
              <a:defRPr/>
            </a:pPr>
            <a:r>
              <a:rPr kumimoji="0" lang="en-US" sz="1500" b="0" i="0" u="none" strike="noStrike" kern="100" cap="none" spc="0" normalizeH="0" baseline="0" noProof="0">
                <a:ln>
                  <a:noFill/>
                </a:ln>
                <a:solidFill>
                  <a:prstClr val="black"/>
                </a:solidFill>
                <a:effectLst/>
                <a:uLnTx/>
                <a:uFillTx/>
                <a:latin typeface="Calibri" panose="020F0502020204030204"/>
                <a:ea typeface="+mn-ea"/>
                <a:cs typeface="Times New Roman" panose="02020603050405020304" pitchFamily="18" charset="0"/>
              </a:rPr>
              <a:t>Instant comfort with rapid heat‑up</a:t>
            </a:r>
          </a:p>
          <a:p>
            <a:pPr marL="285750" marR="0" lvl="0" indent="-285750" algn="l" defTabSz="914400" rtl="0" eaLnBrk="1" fontAlgn="auto" latinLnBrk="0" hangingPunct="1">
              <a:lnSpc>
                <a:spcPct val="115000"/>
              </a:lnSpc>
              <a:spcBef>
                <a:spcPts val="300"/>
              </a:spcBef>
              <a:spcAft>
                <a:spcPts val="300"/>
              </a:spcAft>
              <a:buClrTx/>
              <a:buSzTx/>
              <a:buFont typeface="Arial" panose="020B0604020202020204" pitchFamily="34" charset="0"/>
              <a:buChar char="•"/>
              <a:tabLst/>
              <a:defRPr/>
            </a:pPr>
            <a:r>
              <a:rPr kumimoji="0" lang="en-US" sz="1500" b="0" i="0" u="none" strike="noStrike" kern="100" cap="none" spc="0" normalizeH="0" baseline="0" noProof="0" dirty="0">
                <a:ln>
                  <a:noFill/>
                </a:ln>
                <a:solidFill>
                  <a:prstClr val="black"/>
                </a:solidFill>
                <a:effectLst/>
                <a:uLnTx/>
                <a:uFillTx/>
                <a:latin typeface="Calibri" panose="020F0502020204030204"/>
                <a:ea typeface="+mn-ea"/>
                <a:cs typeface="Times New Roman"/>
              </a:rPr>
              <a:t>Safe &amp; certified (</a:t>
            </a:r>
            <a:r>
              <a:rPr kumimoji="0" lang="en-US" sz="1500" b="0" i="0" u="none" strike="noStrike" kern="100" cap="none" spc="0" normalizeH="0" baseline="0" noProof="0" dirty="0" err="1">
                <a:ln>
                  <a:noFill/>
                </a:ln>
                <a:solidFill>
                  <a:prstClr val="black"/>
                </a:solidFill>
                <a:effectLst/>
                <a:uLnTx/>
                <a:uFillTx/>
                <a:latin typeface="Calibri" panose="020F0502020204030204"/>
                <a:ea typeface="+mn-ea"/>
                <a:cs typeface="Times New Roman"/>
              </a:rPr>
              <a:t>cETLus</a:t>
            </a:r>
            <a:r>
              <a:rPr kumimoji="0" lang="en-US" sz="1500" b="0" i="0" u="none" strike="noStrike" kern="100" cap="none" spc="0" normalizeH="0" baseline="0" noProof="0" dirty="0">
                <a:ln>
                  <a:noFill/>
                </a:ln>
                <a:solidFill>
                  <a:prstClr val="black"/>
                </a:solidFill>
                <a:effectLst/>
                <a:uLnTx/>
                <a:uFillTx/>
                <a:latin typeface="Calibri" panose="020F0502020204030204"/>
                <a:ea typeface="+mn-ea"/>
                <a:cs typeface="Times New Roman"/>
              </a:rPr>
              <a:t> / UL2021 / CSA22.2): </a:t>
            </a:r>
            <a:endParaRPr lang="en-US" sz="1500" b="0" i="0" u="none" strike="noStrike" kern="100" cap="none" spc="0" normalizeH="0" baseline="0" noProof="0" dirty="0">
              <a:ln>
                <a:noFill/>
              </a:ln>
              <a:solidFill>
                <a:prstClr val="black"/>
              </a:solidFill>
              <a:effectLst/>
              <a:uLnTx/>
              <a:uFillTx/>
              <a:latin typeface="Calibri" panose="020F0502020204030204"/>
              <a:ea typeface="Calibri"/>
              <a:cs typeface="Times New Roman"/>
            </a:endParaRPr>
          </a:p>
          <a:p>
            <a:pPr marL="800100" marR="0" lvl="1" indent="-342900" algn="l" defTabSz="914400" rtl="0" eaLnBrk="1" fontAlgn="auto" latinLnBrk="0" hangingPunct="1">
              <a:lnSpc>
                <a:spcPct val="115000"/>
              </a:lnSpc>
              <a:spcBef>
                <a:spcPts val="300"/>
              </a:spcBef>
              <a:spcAft>
                <a:spcPts val="300"/>
              </a:spcAft>
              <a:buClrTx/>
              <a:buSzTx/>
              <a:buFont typeface="Wingdings" panose="05000000000000000000" pitchFamily="2" charset="2"/>
              <a:buChar char=""/>
              <a:tabLst/>
              <a:defRPr/>
            </a:pPr>
            <a:endParaRPr kumimoji="0" lang="en-US" sz="1500" b="0" i="0" u="none" strike="noStrike" kern="100" cap="none" spc="0" normalizeH="0" baseline="0" noProof="0">
              <a:ln>
                <a:noFill/>
              </a:ln>
              <a:solidFill>
                <a:prstClr val="black"/>
              </a:solidFill>
              <a:effectLst/>
              <a:uLnTx/>
              <a:uFillTx/>
              <a:latin typeface="Calibri" panose="020F0502020204030204"/>
              <a:ea typeface="+mn-ea"/>
              <a:cs typeface="Times New Roman" panose="02020603050405020304" pitchFamily="18" charset="0"/>
            </a:endParaRPr>
          </a:p>
          <a:p>
            <a:pPr marL="0" marR="0" lvl="0" indent="0" algn="l" defTabSz="914400" rtl="0" eaLnBrk="1" fontAlgn="auto" latinLnBrk="0" hangingPunct="1">
              <a:lnSpc>
                <a:spcPct val="115000"/>
              </a:lnSpc>
              <a:spcBef>
                <a:spcPts val="300"/>
              </a:spcBef>
              <a:spcAft>
                <a:spcPts val="300"/>
              </a:spcAft>
              <a:buClrTx/>
              <a:buSzTx/>
              <a:buFontTx/>
              <a:buNone/>
              <a:tabLst/>
              <a:defRPr/>
            </a:pPr>
            <a:endParaRPr kumimoji="0" lang="en-US" sz="2000" b="1" i="0" u="none" strike="noStrike" kern="100" cap="none" spc="0" normalizeH="0" baseline="0" noProof="0">
              <a:ln>
                <a:noFill/>
              </a:ln>
              <a:solidFill>
                <a:srgbClr val="A80532"/>
              </a:solidFill>
              <a:effectLst/>
              <a:uLnTx/>
              <a:uFillTx/>
              <a:latin typeface="Calibri" panose="020F0502020204030204"/>
              <a:ea typeface="+mn-ea"/>
              <a:cs typeface="Times New Roman" panose="02020603050405020304" pitchFamily="18" charset="0"/>
            </a:endParaRPr>
          </a:p>
        </p:txBody>
      </p:sp>
      <p:pic>
        <p:nvPicPr>
          <p:cNvPr id="11" name="Picture 10">
            <a:extLst>
              <a:ext uri="{FF2B5EF4-FFF2-40B4-BE49-F238E27FC236}">
                <a16:creationId xmlns:a16="http://schemas.microsoft.com/office/drawing/2014/main" id="{CC7C8B2D-263A-F3C8-B598-230BDBF7282E}"/>
              </a:ext>
            </a:extLst>
          </p:cNvPr>
          <p:cNvPicPr>
            <a:picLocks noChangeAspect="1"/>
          </p:cNvPicPr>
          <p:nvPr/>
        </p:nvPicPr>
        <p:blipFill>
          <a:blip r:embed="rId4"/>
          <a:stretch>
            <a:fillRect/>
          </a:stretch>
        </p:blipFill>
        <p:spPr>
          <a:xfrm>
            <a:off x="7434073" y="1090346"/>
            <a:ext cx="4319016" cy="4319016"/>
          </a:xfrm>
          <a:prstGeom prst="rect">
            <a:avLst/>
          </a:prstGeom>
        </p:spPr>
      </p:pic>
      <p:sp>
        <p:nvSpPr>
          <p:cNvPr id="8" name="TextBox 7">
            <a:extLst>
              <a:ext uri="{FF2B5EF4-FFF2-40B4-BE49-F238E27FC236}">
                <a16:creationId xmlns:a16="http://schemas.microsoft.com/office/drawing/2014/main" id="{394BA10E-1FE1-DBBC-3FCE-51225CA6A3F0}"/>
              </a:ext>
            </a:extLst>
          </p:cNvPr>
          <p:cNvSpPr txBox="1"/>
          <p:nvPr/>
        </p:nvSpPr>
        <p:spPr>
          <a:xfrm>
            <a:off x="198882" y="1277035"/>
            <a:ext cx="6121908"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GGEL delivers fast, reliable comfort with the durability and simplicity customers expect in demanding environments.</a:t>
            </a:r>
          </a:p>
        </p:txBody>
      </p:sp>
    </p:spTree>
    <p:extLst>
      <p:ext uri="{BB962C8B-B14F-4D97-AF65-F5344CB8AC3E}">
        <p14:creationId xmlns:p14="http://schemas.microsoft.com/office/powerpoint/2010/main" val="220551190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8356C767-BB00-6072-4276-372FA93073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314CD1-3461-D112-D6E2-100288DAB789}"/>
              </a:ext>
            </a:extLst>
          </p:cNvPr>
          <p:cNvSpPr>
            <a:spLocks noGrp="1"/>
          </p:cNvSpPr>
          <p:nvPr>
            <p:ph type="title"/>
          </p:nvPr>
        </p:nvSpPr>
        <p:spPr>
          <a:xfrm>
            <a:off x="276563" y="88350"/>
            <a:ext cx="10515600" cy="1068225"/>
          </a:xfrm>
        </p:spPr>
        <p:txBody>
          <a:bodyPr>
            <a:normAutofit/>
          </a:bodyPr>
          <a:lstStyle/>
          <a:p>
            <a:r>
              <a:rPr lang="en-US" sz="3600" b="1">
                <a:solidFill>
                  <a:srgbClr val="A80532"/>
                </a:solidFill>
                <a:latin typeface="Arial" panose="020B0604020202020204"/>
                <a:ea typeface="+mn-ea"/>
                <a:cs typeface="+mn-cs"/>
              </a:rPr>
              <a:t>Key Technical Specs</a:t>
            </a:r>
          </a:p>
        </p:txBody>
      </p:sp>
      <p:pic>
        <p:nvPicPr>
          <p:cNvPr id="9" name="Picture 8">
            <a:extLst>
              <a:ext uri="{FF2B5EF4-FFF2-40B4-BE49-F238E27FC236}">
                <a16:creationId xmlns:a16="http://schemas.microsoft.com/office/drawing/2014/main" id="{390C72BA-6A6D-8ADC-6DAF-0CCD93006020}"/>
              </a:ext>
            </a:extLst>
          </p:cNvPr>
          <p:cNvPicPr>
            <a:picLocks noChangeAspect="1"/>
          </p:cNvPicPr>
          <p:nvPr/>
        </p:nvPicPr>
        <p:blipFill>
          <a:blip r:embed="rId4"/>
          <a:stretch>
            <a:fillRect/>
          </a:stretch>
        </p:blipFill>
        <p:spPr>
          <a:xfrm>
            <a:off x="395435" y="932687"/>
            <a:ext cx="10668805" cy="5303521"/>
          </a:xfrm>
          <a:prstGeom prst="rect">
            <a:avLst/>
          </a:prstGeom>
        </p:spPr>
      </p:pic>
    </p:spTree>
    <p:extLst>
      <p:ext uri="{BB962C8B-B14F-4D97-AF65-F5344CB8AC3E}">
        <p14:creationId xmlns:p14="http://schemas.microsoft.com/office/powerpoint/2010/main" val="226618957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CE0947-882D-3272-CC5B-CBFA795608C0}"/>
              </a:ext>
            </a:extLst>
          </p:cNvPr>
          <p:cNvSpPr>
            <a:spLocks noGrp="1"/>
          </p:cNvSpPr>
          <p:nvPr>
            <p:ph type="title"/>
          </p:nvPr>
        </p:nvSpPr>
        <p:spPr/>
        <p:txBody>
          <a:bodyPr>
            <a:noAutofit/>
          </a:bodyPr>
          <a:lstStyle/>
          <a:p>
            <a:r>
              <a:rPr lang="en-US" sz="3600" b="1">
                <a:solidFill>
                  <a:srgbClr val="A80532"/>
                </a:solidFill>
                <a:latin typeface="Arial" panose="020B0604020202020204"/>
                <a:ea typeface="+mn-ea"/>
                <a:cs typeface="+mn-cs"/>
              </a:rPr>
              <a:t>Mounting Options &amp; Clearances</a:t>
            </a:r>
          </a:p>
        </p:txBody>
      </p:sp>
      <p:sp>
        <p:nvSpPr>
          <p:cNvPr id="6" name="Content Placeholder 2">
            <a:extLst>
              <a:ext uri="{FF2B5EF4-FFF2-40B4-BE49-F238E27FC236}">
                <a16:creationId xmlns:a16="http://schemas.microsoft.com/office/drawing/2014/main" id="{9269AAF9-59EB-3B1F-E43A-13372589110C}"/>
              </a:ext>
            </a:extLst>
          </p:cNvPr>
          <p:cNvSpPr txBox="1">
            <a:spLocks/>
          </p:cNvSpPr>
          <p:nvPr/>
        </p:nvSpPr>
        <p:spPr>
          <a:xfrm>
            <a:off x="622277" y="1065613"/>
            <a:ext cx="5380909" cy="4839682"/>
          </a:xfrm>
          <a:prstGeom prst="rect">
            <a:avLst/>
          </a:prstGeom>
        </p:spPr>
        <p:txBody>
          <a:bodyPr>
            <a:no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000" b="0" kern="1200">
                <a:solidFill>
                  <a:schemeClr val="tx1"/>
                </a:solidFill>
                <a:latin typeface="Arial Nova" panose="020B0504020202020204" pitchFamily="34" charset="0"/>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
              <a:defRPr sz="1800" b="0" kern="1200">
                <a:solidFill>
                  <a:schemeClr val="tx1"/>
                </a:solidFill>
                <a:latin typeface="Arial Nova" panose="020B0504020202020204" pitchFamily="34" charset="0"/>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1600" b="0" kern="1200">
                <a:solidFill>
                  <a:schemeClr val="tx1"/>
                </a:solidFill>
                <a:latin typeface="Arial Nova" panose="020B0504020202020204" pitchFamily="34" charset="0"/>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400" b="0" kern="1200">
                <a:solidFill>
                  <a:schemeClr val="tx1"/>
                </a:solidFill>
                <a:latin typeface="Arial Nova" panose="020B0504020202020204" pitchFamily="34" charset="0"/>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
              <a:defRPr sz="1400" b="0" kern="1200">
                <a:solidFill>
                  <a:schemeClr val="tx1"/>
                </a:solidFill>
                <a:latin typeface="Arial Nova" panose="020B05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00000"/>
              </a:lnSpc>
              <a:spcBef>
                <a:spcPts val="200"/>
              </a:spcBef>
              <a:spcAft>
                <a:spcPts val="300"/>
              </a:spcAft>
              <a:buClrTx/>
              <a:buSzTx/>
              <a:buFont typeface="Wingdings" panose="05000000000000000000" pitchFamily="2" charset="2"/>
              <a:buChar char="§"/>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2" name="TextBox 11">
            <a:extLst>
              <a:ext uri="{FF2B5EF4-FFF2-40B4-BE49-F238E27FC236}">
                <a16:creationId xmlns:a16="http://schemas.microsoft.com/office/drawing/2014/main" id="{3AA61FB0-2201-3F49-544A-A9CC98FF2951}"/>
              </a:ext>
            </a:extLst>
          </p:cNvPr>
          <p:cNvSpPr txBox="1"/>
          <p:nvPr/>
        </p:nvSpPr>
        <p:spPr>
          <a:xfrm>
            <a:off x="8405622" y="877824"/>
            <a:ext cx="3426714" cy="246221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The minimum clearances indicated on the nameplate and in the manual must be observed at the time of installation. Clearances are based on a surface temperature of 194F (90°C). Building materials with low heat tolerance may be subject to degradation at lower temperatures. It is the installer’s responsibility to assure adjacent materials have sufficient heat tolerance. Mount heaters at least 36” apart. </a:t>
            </a:r>
            <a:endParaRPr kumimoji="0" lang="en-US"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16" name="Picture 15" descr="The diagram illustrates proper and incorrect installation guidelines for heaters on angled ceilings, emphasizing parallel installation to the ground and avoiding installation on an angle to maintain warranty validity.">
            <a:extLst>
              <a:ext uri="{FF2B5EF4-FFF2-40B4-BE49-F238E27FC236}">
                <a16:creationId xmlns:a16="http://schemas.microsoft.com/office/drawing/2014/main" id="{F1E82548-5312-848D-5710-E6535D462DF9}"/>
              </a:ext>
            </a:extLst>
          </p:cNvPr>
          <p:cNvPicPr>
            <a:picLocks noChangeAspect="1"/>
          </p:cNvPicPr>
          <p:nvPr/>
        </p:nvPicPr>
        <p:blipFill>
          <a:blip r:embed="rId4"/>
          <a:stretch>
            <a:fillRect/>
          </a:stretch>
        </p:blipFill>
        <p:spPr>
          <a:xfrm>
            <a:off x="274320" y="4690872"/>
            <a:ext cx="8285319" cy="1847087"/>
          </a:xfrm>
          <a:prstGeom prst="rect">
            <a:avLst/>
          </a:prstGeom>
        </p:spPr>
      </p:pic>
      <p:pic>
        <p:nvPicPr>
          <p:cNvPr id="5" name="Picture 4">
            <a:extLst>
              <a:ext uri="{FF2B5EF4-FFF2-40B4-BE49-F238E27FC236}">
                <a16:creationId xmlns:a16="http://schemas.microsoft.com/office/drawing/2014/main" id="{C683E522-E1F1-C810-942A-4ED290650297}"/>
              </a:ext>
            </a:extLst>
          </p:cNvPr>
          <p:cNvPicPr>
            <a:picLocks noChangeAspect="1"/>
          </p:cNvPicPr>
          <p:nvPr/>
        </p:nvPicPr>
        <p:blipFill>
          <a:blip r:embed="rId5"/>
          <a:stretch>
            <a:fillRect/>
          </a:stretch>
        </p:blipFill>
        <p:spPr>
          <a:xfrm>
            <a:off x="274320" y="877823"/>
            <a:ext cx="7900416" cy="3648969"/>
          </a:xfrm>
          <a:prstGeom prst="rect">
            <a:avLst/>
          </a:prstGeom>
        </p:spPr>
      </p:pic>
    </p:spTree>
    <p:extLst>
      <p:ext uri="{BB962C8B-B14F-4D97-AF65-F5344CB8AC3E}">
        <p14:creationId xmlns:p14="http://schemas.microsoft.com/office/powerpoint/2010/main" val="4256536542"/>
      </p:ext>
    </p:extLst>
  </p:cSld>
  <p:clrMapOvr>
    <a:overrideClrMapping bg1="lt1" tx1="dk1" bg2="lt2" tx2="dk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680CE753-5A20-E239-F0AB-6574C57B81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954E43-0677-2D3A-D750-898BA15EA4FD}"/>
              </a:ext>
            </a:extLst>
          </p:cNvPr>
          <p:cNvSpPr>
            <a:spLocks noGrp="1"/>
          </p:cNvSpPr>
          <p:nvPr>
            <p:ph type="title"/>
          </p:nvPr>
        </p:nvSpPr>
        <p:spPr/>
        <p:txBody>
          <a:bodyPr>
            <a:noAutofit/>
          </a:bodyPr>
          <a:lstStyle/>
          <a:p>
            <a:r>
              <a:rPr lang="en-US" sz="3600" b="1">
                <a:solidFill>
                  <a:srgbClr val="A80532"/>
                </a:solidFill>
                <a:latin typeface="Arial" panose="020B0604020202020204"/>
                <a:ea typeface="+mn-ea"/>
                <a:cs typeface="+mn-cs"/>
              </a:rPr>
              <a:t>Remote functions</a:t>
            </a:r>
          </a:p>
        </p:txBody>
      </p:sp>
      <p:sp>
        <p:nvSpPr>
          <p:cNvPr id="6" name="Content Placeholder 2">
            <a:extLst>
              <a:ext uri="{FF2B5EF4-FFF2-40B4-BE49-F238E27FC236}">
                <a16:creationId xmlns:a16="http://schemas.microsoft.com/office/drawing/2014/main" id="{2EE24A3B-E8F0-1F07-31D1-EBC73D182397}"/>
              </a:ext>
            </a:extLst>
          </p:cNvPr>
          <p:cNvSpPr txBox="1">
            <a:spLocks/>
          </p:cNvSpPr>
          <p:nvPr/>
        </p:nvSpPr>
        <p:spPr>
          <a:xfrm>
            <a:off x="622277" y="1065613"/>
            <a:ext cx="5380909" cy="4839682"/>
          </a:xfrm>
          <a:prstGeom prst="rect">
            <a:avLst/>
          </a:prstGeom>
        </p:spPr>
        <p:txBody>
          <a:bodyPr>
            <a:no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000" b="0" kern="1200">
                <a:solidFill>
                  <a:schemeClr val="tx1"/>
                </a:solidFill>
                <a:latin typeface="Arial Nova" panose="020B0504020202020204" pitchFamily="34" charset="0"/>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
              <a:defRPr sz="1800" b="0" kern="1200">
                <a:solidFill>
                  <a:schemeClr val="tx1"/>
                </a:solidFill>
                <a:latin typeface="Arial Nova" panose="020B0504020202020204" pitchFamily="34" charset="0"/>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1600" b="0" kern="1200">
                <a:solidFill>
                  <a:schemeClr val="tx1"/>
                </a:solidFill>
                <a:latin typeface="Arial Nova" panose="020B0504020202020204" pitchFamily="34" charset="0"/>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400" b="0" kern="1200">
                <a:solidFill>
                  <a:schemeClr val="tx1"/>
                </a:solidFill>
                <a:latin typeface="Arial Nova" panose="020B0504020202020204" pitchFamily="34" charset="0"/>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
              <a:defRPr sz="1400" b="0" kern="1200">
                <a:solidFill>
                  <a:schemeClr val="tx1"/>
                </a:solidFill>
                <a:latin typeface="Arial Nova" panose="020B05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00000"/>
              </a:lnSpc>
              <a:spcBef>
                <a:spcPts val="200"/>
              </a:spcBef>
              <a:spcAft>
                <a:spcPts val="300"/>
              </a:spcAft>
              <a:buClrTx/>
              <a:buSzTx/>
              <a:buFont typeface="Wingdings" panose="05000000000000000000" pitchFamily="2" charset="2"/>
              <a:buChar char="§"/>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pic>
        <p:nvPicPr>
          <p:cNvPr id="3" name="Content Placeholder 4" descr="The diagram illustrates a remote control for a heater, detailing its operation through a sequence of buttons and their functions, including turning the heater on, adjusting the heating level, turning it off, and battery maintenance instructions.">
            <a:extLst>
              <a:ext uri="{FF2B5EF4-FFF2-40B4-BE49-F238E27FC236}">
                <a16:creationId xmlns:a16="http://schemas.microsoft.com/office/drawing/2014/main" id="{5740804F-4A74-4D6A-2381-75733EC3747B}"/>
              </a:ext>
            </a:extLst>
          </p:cNvPr>
          <p:cNvPicPr>
            <a:picLocks noGrp="1" noChangeAspect="1"/>
          </p:cNvPicPr>
          <p:nvPr>
            <p:ph sz="half" idx="2"/>
          </p:nvPr>
        </p:nvPicPr>
        <p:blipFill>
          <a:blip r:embed="rId4"/>
          <a:stretch>
            <a:fillRect/>
          </a:stretch>
        </p:blipFill>
        <p:spPr>
          <a:xfrm>
            <a:off x="671804" y="918174"/>
            <a:ext cx="10554765" cy="5171303"/>
          </a:xfrm>
          <a:prstGeom prst="rect">
            <a:avLst/>
          </a:prstGeom>
        </p:spPr>
      </p:pic>
    </p:spTree>
    <p:extLst>
      <p:ext uri="{BB962C8B-B14F-4D97-AF65-F5344CB8AC3E}">
        <p14:creationId xmlns:p14="http://schemas.microsoft.com/office/powerpoint/2010/main" val="2289881997"/>
      </p:ext>
    </p:extLst>
  </p:cSld>
  <p:clrMapOvr>
    <a:overrideClrMapping bg1="lt1" tx1="dk1" bg2="lt2" tx2="dk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07E931F0-4B70-A5D6-998C-5FB83670D2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5B0FF4-F012-C7C4-CF3F-7CC51492649B}"/>
              </a:ext>
            </a:extLst>
          </p:cNvPr>
          <p:cNvSpPr>
            <a:spLocks noGrp="1"/>
          </p:cNvSpPr>
          <p:nvPr>
            <p:ph type="title"/>
          </p:nvPr>
        </p:nvSpPr>
        <p:spPr>
          <a:xfrm>
            <a:off x="468630" y="215346"/>
            <a:ext cx="10515600" cy="749771"/>
          </a:xfrm>
        </p:spPr>
        <p:txBody>
          <a:bodyPr/>
          <a:lstStyle/>
          <a:p>
            <a:r>
              <a:rPr lang="en-US" sz="3600" b="1">
                <a:solidFill>
                  <a:srgbClr val="A80532"/>
                </a:solidFill>
                <a:latin typeface="Arial" panose="020B0604020202020204"/>
                <a:ea typeface="+mn-ea"/>
                <a:cs typeface="+mn-cs"/>
              </a:rPr>
              <a:t>Competitive Comparison</a:t>
            </a:r>
          </a:p>
        </p:txBody>
      </p:sp>
      <p:graphicFrame>
        <p:nvGraphicFramePr>
          <p:cNvPr id="3" name="Table 2">
            <a:extLst>
              <a:ext uri="{FF2B5EF4-FFF2-40B4-BE49-F238E27FC236}">
                <a16:creationId xmlns:a16="http://schemas.microsoft.com/office/drawing/2014/main" id="{BF369FF8-E41D-449D-54EA-C74449A351ED}"/>
              </a:ext>
            </a:extLst>
          </p:cNvPr>
          <p:cNvGraphicFramePr>
            <a:graphicFrameLocks noGrp="1"/>
          </p:cNvGraphicFramePr>
          <p:nvPr/>
        </p:nvGraphicFramePr>
        <p:xfrm>
          <a:off x="212555" y="2440334"/>
          <a:ext cx="11687831" cy="1960401"/>
        </p:xfrm>
        <a:graphic>
          <a:graphicData uri="http://schemas.openxmlformats.org/drawingml/2006/table">
            <a:tbl>
              <a:tblPr/>
              <a:tblGrid>
                <a:gridCol w="2329477">
                  <a:extLst>
                    <a:ext uri="{9D8B030D-6E8A-4147-A177-3AD203B41FA5}">
                      <a16:colId xmlns:a16="http://schemas.microsoft.com/office/drawing/2014/main" val="1653905061"/>
                    </a:ext>
                  </a:extLst>
                </a:gridCol>
                <a:gridCol w="2889504">
                  <a:extLst>
                    <a:ext uri="{9D8B030D-6E8A-4147-A177-3AD203B41FA5}">
                      <a16:colId xmlns:a16="http://schemas.microsoft.com/office/drawing/2014/main" val="4018380836"/>
                    </a:ext>
                  </a:extLst>
                </a:gridCol>
                <a:gridCol w="859536">
                  <a:extLst>
                    <a:ext uri="{9D8B030D-6E8A-4147-A177-3AD203B41FA5}">
                      <a16:colId xmlns:a16="http://schemas.microsoft.com/office/drawing/2014/main" val="3847765945"/>
                    </a:ext>
                  </a:extLst>
                </a:gridCol>
                <a:gridCol w="2753688">
                  <a:extLst>
                    <a:ext uri="{9D8B030D-6E8A-4147-A177-3AD203B41FA5}">
                      <a16:colId xmlns:a16="http://schemas.microsoft.com/office/drawing/2014/main" val="3140979698"/>
                    </a:ext>
                  </a:extLst>
                </a:gridCol>
                <a:gridCol w="2855626">
                  <a:extLst>
                    <a:ext uri="{9D8B030D-6E8A-4147-A177-3AD203B41FA5}">
                      <a16:colId xmlns:a16="http://schemas.microsoft.com/office/drawing/2014/main" val="2972311042"/>
                    </a:ext>
                  </a:extLst>
                </a:gridCol>
              </a:tblGrid>
              <a:tr h="409127">
                <a:tc>
                  <a:txBody>
                    <a:bodyPr/>
                    <a:lstStyle/>
                    <a:p>
                      <a:pPr algn="ctr" fontAlgn="t"/>
                      <a:r>
                        <a:rPr lang="en-US" sz="1400" b="1">
                          <a:solidFill>
                            <a:schemeClr val="bg1"/>
                          </a:solidFill>
                          <a:effectLst/>
                          <a:latin typeface="Arial" panose="020B0604020202020204" pitchFamily="34" charset="0"/>
                          <a:cs typeface="Arial" panose="020B0604020202020204" pitchFamily="34" charset="0"/>
                        </a:rPr>
                        <a:t>Key Buying Factor</a:t>
                      </a:r>
                      <a:endParaRPr lang="en-US" sz="1400" b="0">
                        <a:solidFill>
                          <a:schemeClr val="bg1"/>
                        </a:solidFill>
                        <a:effectLst/>
                        <a:latin typeface="Arial" panose="020B0604020202020204" pitchFamily="34" charset="0"/>
                        <a:cs typeface="Arial" panose="020B0604020202020204" pitchFamily="34" charset="0"/>
                      </a:endParaRPr>
                    </a:p>
                  </a:txBody>
                  <a:tcPr marL="77404" marR="51603" marT="51603" marB="45152">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chemeClr val="bg2">
                        <a:lumMod val="75000"/>
                      </a:schemeClr>
                    </a:solidFill>
                  </a:tcPr>
                </a:tc>
                <a:tc>
                  <a:txBody>
                    <a:bodyPr/>
                    <a:lstStyle/>
                    <a:p>
                      <a:pPr algn="ctr" fontAlgn="t"/>
                      <a:r>
                        <a:rPr lang="en-US" sz="1400" b="1">
                          <a:solidFill>
                            <a:schemeClr val="bg1"/>
                          </a:solidFill>
                          <a:effectLst/>
                          <a:latin typeface="Arial" panose="020B0604020202020204" pitchFamily="34" charset="0"/>
                          <a:cs typeface="Arial" panose="020B0604020202020204" pitchFamily="34" charset="0"/>
                        </a:rPr>
                        <a:t>Roberts-Gordon GGEL</a:t>
                      </a:r>
                      <a:endParaRPr lang="en-US" sz="1400" b="0">
                        <a:solidFill>
                          <a:schemeClr val="bg1"/>
                        </a:solidFill>
                        <a:effectLst/>
                        <a:latin typeface="Arial" panose="020B0604020202020204" pitchFamily="34" charset="0"/>
                        <a:cs typeface="Arial" panose="020B0604020202020204" pitchFamily="34" charset="0"/>
                      </a:endParaRPr>
                    </a:p>
                  </a:txBody>
                  <a:tcPr marL="77404" marR="51603" marT="51603" marB="45152">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chemeClr val="accent3"/>
                    </a:solidFill>
                  </a:tcPr>
                </a:tc>
                <a:tc>
                  <a:txBody>
                    <a:bodyPr/>
                    <a:lstStyle/>
                    <a:p>
                      <a:pPr algn="ctr" fontAlgn="t"/>
                      <a:endParaRPr lang="en-US" sz="1400" b="0">
                        <a:solidFill>
                          <a:schemeClr val="bg1"/>
                        </a:solidFill>
                        <a:effectLst/>
                        <a:latin typeface="Arial" panose="020B0604020202020204" pitchFamily="34" charset="0"/>
                        <a:cs typeface="Arial" panose="020B0604020202020204" pitchFamily="34" charset="0"/>
                      </a:endParaRPr>
                    </a:p>
                  </a:txBody>
                  <a:tcPr marL="77404" marR="51603" marT="51603" marB="45152">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chemeClr val="bg1"/>
                    </a:solidFill>
                  </a:tcPr>
                </a:tc>
                <a:tc>
                  <a:txBody>
                    <a:bodyPr/>
                    <a:lstStyle/>
                    <a:p>
                      <a:pPr algn="ctr" fontAlgn="t"/>
                      <a:r>
                        <a:rPr lang="en-US" sz="1400" b="1">
                          <a:solidFill>
                            <a:schemeClr val="bg1"/>
                          </a:solidFill>
                          <a:effectLst/>
                          <a:latin typeface="Arial" panose="020B0604020202020204" pitchFamily="34" charset="0"/>
                          <a:cs typeface="Arial" panose="020B0604020202020204" pitchFamily="34" charset="0"/>
                        </a:rPr>
                        <a:t>[competitor A]</a:t>
                      </a:r>
                      <a:endParaRPr lang="en-US" sz="1400" b="0">
                        <a:solidFill>
                          <a:schemeClr val="bg1"/>
                        </a:solidFill>
                        <a:effectLst/>
                        <a:latin typeface="Arial" panose="020B0604020202020204" pitchFamily="34" charset="0"/>
                        <a:cs typeface="Arial" panose="020B0604020202020204" pitchFamily="34" charset="0"/>
                      </a:endParaRPr>
                    </a:p>
                  </a:txBody>
                  <a:tcPr marL="77404" marR="51603" marT="51603" marB="45152">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chemeClr val="bg2">
                        <a:lumMod val="75000"/>
                      </a:schemeClr>
                    </a:solidFill>
                  </a:tcPr>
                </a:tc>
                <a:tc>
                  <a:txBody>
                    <a:bodyPr/>
                    <a:lstStyle/>
                    <a:p>
                      <a:pPr algn="ctr" fontAlgn="t"/>
                      <a:r>
                        <a:rPr lang="en-US" sz="1400" b="1">
                          <a:solidFill>
                            <a:schemeClr val="bg1"/>
                          </a:solidFill>
                          <a:effectLst/>
                          <a:latin typeface="Arial" panose="020B0604020202020204" pitchFamily="34" charset="0"/>
                          <a:cs typeface="Arial" panose="020B0604020202020204" pitchFamily="34" charset="0"/>
                        </a:rPr>
                        <a:t>[competitor B]</a:t>
                      </a:r>
                      <a:endParaRPr lang="en-US" sz="1400" b="0">
                        <a:solidFill>
                          <a:schemeClr val="bg1"/>
                        </a:solidFill>
                        <a:effectLst/>
                        <a:latin typeface="Arial" panose="020B0604020202020204" pitchFamily="34" charset="0"/>
                        <a:cs typeface="Arial" panose="020B0604020202020204" pitchFamily="34" charset="0"/>
                      </a:endParaRPr>
                    </a:p>
                  </a:txBody>
                  <a:tcPr marL="77404" marR="51603" marT="51603" marB="45152">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chemeClr val="bg2">
                        <a:lumMod val="75000"/>
                      </a:schemeClr>
                    </a:solidFill>
                  </a:tcPr>
                </a:tc>
                <a:extLst>
                  <a:ext uri="{0D108BD9-81ED-4DB2-BD59-A6C34878D82A}">
                    <a16:rowId xmlns:a16="http://schemas.microsoft.com/office/drawing/2014/main" val="734711883"/>
                  </a:ext>
                </a:extLst>
              </a:tr>
              <a:tr h="342780">
                <a:tc>
                  <a:txBody>
                    <a:bodyPr/>
                    <a:lstStyle/>
                    <a:p>
                      <a:pPr algn="ctr" fontAlgn="t"/>
                      <a:r>
                        <a:rPr lang="en-US" sz="1400" b="1">
                          <a:effectLst/>
                          <a:latin typeface="Arial" panose="020B0604020202020204" pitchFamily="34" charset="0"/>
                          <a:cs typeface="Arial" panose="020B0604020202020204" pitchFamily="34" charset="0"/>
                        </a:rPr>
                        <a:t> Weatherproofing</a:t>
                      </a:r>
                    </a:p>
                  </a:txBody>
                  <a:tcPr marL="77404" marR="51603" marT="51603" marB="45152">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ctr" fontAlgn="t"/>
                      <a:r>
                        <a:rPr lang="en-US" sz="1400">
                          <a:effectLst/>
                          <a:latin typeface="Arial" panose="020B0604020202020204" pitchFamily="34" charset="0"/>
                          <a:cs typeface="Arial" panose="020B0604020202020204" pitchFamily="34" charset="0"/>
                        </a:rPr>
                        <a:t>IP65</a:t>
                      </a:r>
                    </a:p>
                  </a:txBody>
                  <a:tcPr marL="77404" marR="51603" marT="51603" marB="45152"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chemeClr val="accent5">
                        <a:lumMod val="20000"/>
                        <a:lumOff val="80000"/>
                      </a:schemeClr>
                    </a:solidFill>
                  </a:tcPr>
                </a:tc>
                <a:tc>
                  <a:txBody>
                    <a:bodyPr/>
                    <a:lstStyle/>
                    <a:p>
                      <a:pPr algn="l" fontAlgn="t">
                        <a:buNone/>
                      </a:pPr>
                      <a:endParaRPr lang="en-US" sz="1400">
                        <a:effectLst/>
                        <a:latin typeface="Arial" panose="020B0604020202020204" pitchFamily="34" charset="0"/>
                        <a:cs typeface="Arial" panose="020B0604020202020204" pitchFamily="34" charset="0"/>
                      </a:endParaRPr>
                    </a:p>
                  </a:txBody>
                  <a:tcPr marL="77404" marR="51603" marT="51603" marB="45152"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chemeClr val="bg1"/>
                    </a:solidFill>
                  </a:tcPr>
                </a:tc>
                <a:tc>
                  <a:txBody>
                    <a:bodyPr/>
                    <a:lstStyle/>
                    <a:p>
                      <a:pPr algn="ctr" fontAlgn="t">
                        <a:buNone/>
                      </a:pPr>
                      <a:r>
                        <a:rPr lang="en-US" sz="1400">
                          <a:effectLst/>
                          <a:latin typeface="Arial" panose="020B0604020202020204" pitchFamily="34" charset="0"/>
                          <a:cs typeface="Arial" panose="020B0604020202020204" pitchFamily="34" charset="0"/>
                        </a:rPr>
                        <a:t>IPX4</a:t>
                      </a:r>
                    </a:p>
                  </a:txBody>
                  <a:tcPr marL="77404" marR="51603" marT="51603" marB="45152"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chemeClr val="accent5">
                        <a:lumMod val="20000"/>
                        <a:lumOff val="80000"/>
                      </a:schemeClr>
                    </a:solidFill>
                  </a:tcPr>
                </a:tc>
                <a:tc>
                  <a:txBody>
                    <a:bodyPr/>
                    <a:lstStyle/>
                    <a:p>
                      <a:pPr algn="ctr" fontAlgn="t">
                        <a:buNone/>
                      </a:pPr>
                      <a:r>
                        <a:rPr lang="en-US" sz="1400">
                          <a:effectLst/>
                          <a:latin typeface="Arial" panose="020B0604020202020204" pitchFamily="34" charset="0"/>
                          <a:cs typeface="Arial" panose="020B0604020202020204" pitchFamily="34" charset="0"/>
                        </a:rPr>
                        <a:t>IPX4</a:t>
                      </a:r>
                    </a:p>
                  </a:txBody>
                  <a:tcPr marL="77404" marR="51603" marT="51603" marB="45152"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903396413"/>
                  </a:ext>
                </a:extLst>
              </a:tr>
              <a:tr h="0">
                <a:tc>
                  <a:txBody>
                    <a:bodyPr/>
                    <a:lstStyle/>
                    <a:p>
                      <a:pPr algn="ctr" fontAlgn="t"/>
                      <a:r>
                        <a:rPr lang="en-US" sz="1400" b="1">
                          <a:effectLst/>
                          <a:latin typeface="Arial" panose="020B0604020202020204" pitchFamily="34" charset="0"/>
                          <a:cs typeface="Arial" panose="020B0604020202020204" pitchFamily="34" charset="0"/>
                        </a:rPr>
                        <a:t> Full temp</a:t>
                      </a:r>
                    </a:p>
                  </a:txBody>
                  <a:tcPr marL="77404" marR="51603" marT="51603" marB="45152">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ctr" fontAlgn="t"/>
                      <a:r>
                        <a:rPr lang="en-US" sz="1400">
                          <a:effectLst/>
                          <a:latin typeface="Arial" panose="020B0604020202020204" pitchFamily="34" charset="0"/>
                          <a:cs typeface="Arial" panose="020B0604020202020204" pitchFamily="34" charset="0"/>
                        </a:rPr>
                        <a:t>20-30 sec</a:t>
                      </a:r>
                    </a:p>
                  </a:txBody>
                  <a:tcPr marL="77404" marR="51603" marT="51603" marB="45152"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chemeClr val="accent5">
                        <a:lumMod val="20000"/>
                        <a:lumOff val="80000"/>
                      </a:schemeClr>
                    </a:solidFill>
                  </a:tcPr>
                </a:tc>
                <a:tc>
                  <a:txBody>
                    <a:bodyPr/>
                    <a:lstStyle/>
                    <a:p>
                      <a:pPr algn="l" fontAlgn="t">
                        <a:buNone/>
                      </a:pPr>
                      <a:endParaRPr lang="en-US" sz="1400">
                        <a:effectLst/>
                        <a:latin typeface="Arial" panose="020B0604020202020204" pitchFamily="34" charset="0"/>
                        <a:cs typeface="Arial" panose="020B0604020202020204" pitchFamily="34" charset="0"/>
                      </a:endParaRPr>
                    </a:p>
                  </a:txBody>
                  <a:tcPr marL="77404" marR="51603" marT="51603" marB="45152"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chemeClr val="bg1"/>
                    </a:solidFill>
                  </a:tcPr>
                </a:tc>
                <a:tc>
                  <a:txBody>
                    <a:bodyPr/>
                    <a:lstStyle/>
                    <a:p>
                      <a:pPr algn="ctr" fontAlgn="t">
                        <a:buNone/>
                      </a:pPr>
                      <a:r>
                        <a:rPr lang="en-US" sz="1400">
                          <a:effectLst/>
                          <a:latin typeface="Arial" panose="020B0604020202020204" pitchFamily="34" charset="0"/>
                          <a:cs typeface="Arial" panose="020B0604020202020204" pitchFamily="34" charset="0"/>
                        </a:rPr>
                        <a:t>3-5 min</a:t>
                      </a:r>
                    </a:p>
                  </a:txBody>
                  <a:tcPr marL="77404" marR="51603" marT="51603" marB="45152"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chemeClr val="accent5">
                        <a:lumMod val="20000"/>
                        <a:lumOff val="80000"/>
                      </a:schemeClr>
                    </a:solidFill>
                  </a:tcPr>
                </a:tc>
                <a:tc>
                  <a:txBody>
                    <a:bodyPr/>
                    <a:lstStyle/>
                    <a:p>
                      <a:pPr algn="ctr" fontAlgn="t">
                        <a:buNone/>
                      </a:pPr>
                      <a:r>
                        <a:rPr lang="en-US" sz="1400">
                          <a:effectLst/>
                          <a:latin typeface="Arial" panose="020B0604020202020204" pitchFamily="34" charset="0"/>
                          <a:cs typeface="Arial" panose="020B0604020202020204" pitchFamily="34" charset="0"/>
                        </a:rPr>
                        <a:t>3-5 min</a:t>
                      </a:r>
                    </a:p>
                  </a:txBody>
                  <a:tcPr marL="77404" marR="51603" marT="51603" marB="45152"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813864602"/>
                  </a:ext>
                </a:extLst>
              </a:tr>
              <a:tr h="351301">
                <a:tc>
                  <a:txBody>
                    <a:bodyPr/>
                    <a:lstStyle/>
                    <a:p>
                      <a:pPr algn="ctr" fontAlgn="t"/>
                      <a:r>
                        <a:rPr lang="en-US" sz="1400" b="1">
                          <a:effectLst/>
                          <a:latin typeface="Arial" panose="020B0604020202020204" pitchFamily="34" charset="0"/>
                          <a:cs typeface="Arial" panose="020B0604020202020204" pitchFamily="34" charset="0"/>
                        </a:rPr>
                        <a:t>On board controls</a:t>
                      </a:r>
                    </a:p>
                  </a:txBody>
                  <a:tcPr marL="77404" marR="51603" marT="51603" marB="45152">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ctr" fontAlgn="t"/>
                      <a:r>
                        <a:rPr lang="en-US" sz="1400">
                          <a:effectLst/>
                          <a:latin typeface="Arial" panose="020B0604020202020204" pitchFamily="34" charset="0"/>
                          <a:cs typeface="Arial" panose="020B0604020202020204" pitchFamily="34" charset="0"/>
                        </a:rPr>
                        <a:t>On/off switch on unit- Remote included</a:t>
                      </a:r>
                    </a:p>
                  </a:txBody>
                  <a:tcPr marL="77404" marR="51603" marT="51603" marB="45152"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chemeClr val="accent5">
                        <a:lumMod val="20000"/>
                        <a:lumOff val="80000"/>
                      </a:schemeClr>
                    </a:solidFill>
                  </a:tcPr>
                </a:tc>
                <a:tc>
                  <a:txBody>
                    <a:bodyPr/>
                    <a:lstStyle/>
                    <a:p>
                      <a:pPr algn="l" fontAlgn="t">
                        <a:buNone/>
                      </a:pPr>
                      <a:endParaRPr lang="en-US" sz="1400">
                        <a:effectLst/>
                        <a:latin typeface="Arial" panose="020B0604020202020204" pitchFamily="34" charset="0"/>
                        <a:cs typeface="Arial" panose="020B0604020202020204" pitchFamily="34" charset="0"/>
                      </a:endParaRPr>
                    </a:p>
                  </a:txBody>
                  <a:tcPr marL="77404" marR="51603" marT="51603" marB="45152"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chemeClr val="bg1"/>
                    </a:solidFill>
                  </a:tcPr>
                </a:tc>
                <a:tc>
                  <a:txBody>
                    <a:bodyPr/>
                    <a:lstStyle/>
                    <a:p>
                      <a:pPr algn="ctr" fontAlgn="t">
                        <a:buNone/>
                      </a:pPr>
                      <a:r>
                        <a:rPr lang="en-US" sz="1400">
                          <a:effectLst/>
                          <a:latin typeface="Arial" panose="020B0604020202020204" pitchFamily="34" charset="0"/>
                          <a:cs typeface="Arial" panose="020B0604020202020204" pitchFamily="34" charset="0"/>
                        </a:rPr>
                        <a:t>N/A</a:t>
                      </a:r>
                    </a:p>
                  </a:txBody>
                  <a:tcPr marL="77404" marR="51603" marT="51603" marB="45152"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chemeClr val="accent5">
                        <a:lumMod val="20000"/>
                        <a:lumOff val="80000"/>
                      </a:schemeClr>
                    </a:solidFill>
                  </a:tcPr>
                </a:tc>
                <a:tc>
                  <a:txBody>
                    <a:bodyPr/>
                    <a:lstStyle/>
                    <a:p>
                      <a:pPr algn="ctr" fontAlgn="t">
                        <a:buNone/>
                      </a:pPr>
                      <a:r>
                        <a:rPr lang="en-US" sz="1400">
                          <a:effectLst/>
                          <a:latin typeface="Arial" panose="020B0604020202020204" pitchFamily="34" charset="0"/>
                          <a:cs typeface="Arial" panose="020B0604020202020204" pitchFamily="34" charset="0"/>
                        </a:rPr>
                        <a:t>N/A</a:t>
                      </a:r>
                    </a:p>
                  </a:txBody>
                  <a:tcPr marL="77404" marR="51603" marT="51603" marB="45152"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868842289"/>
                  </a:ext>
                </a:extLst>
              </a:tr>
              <a:tr h="374904">
                <a:tc>
                  <a:txBody>
                    <a:bodyPr/>
                    <a:lstStyle/>
                    <a:p>
                      <a:pPr algn="ctr" fontAlgn="t"/>
                      <a:r>
                        <a:rPr lang="en-US" sz="1400" b="1">
                          <a:effectLst/>
                          <a:latin typeface="Arial" panose="020B0604020202020204" pitchFamily="34" charset="0"/>
                          <a:cs typeface="Arial" panose="020B0604020202020204" pitchFamily="34" charset="0"/>
                        </a:rPr>
                        <a:t>Bulb Life</a:t>
                      </a:r>
                    </a:p>
                  </a:txBody>
                  <a:tcPr marL="77404" marR="51603" marT="51603" marB="45152">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ctr" fontAlgn="t"/>
                      <a:r>
                        <a:rPr lang="en-US" sz="1400">
                          <a:effectLst/>
                          <a:latin typeface="Arial" panose="020B0604020202020204" pitchFamily="34" charset="0"/>
                          <a:cs typeface="Arial" panose="020B0604020202020204" pitchFamily="34" charset="0"/>
                        </a:rPr>
                        <a:t>Up to 8000hrs</a:t>
                      </a:r>
                    </a:p>
                  </a:txBody>
                  <a:tcPr marL="77404" marR="51603" marT="51603" marB="45152"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chemeClr val="accent5">
                        <a:lumMod val="20000"/>
                        <a:lumOff val="80000"/>
                      </a:schemeClr>
                    </a:solidFill>
                  </a:tcPr>
                </a:tc>
                <a:tc>
                  <a:txBody>
                    <a:bodyPr/>
                    <a:lstStyle/>
                    <a:p>
                      <a:pPr algn="l" fontAlgn="t">
                        <a:buNone/>
                      </a:pPr>
                      <a:endParaRPr lang="en-US" sz="1400">
                        <a:effectLst/>
                        <a:latin typeface="Arial" panose="020B0604020202020204" pitchFamily="34" charset="0"/>
                        <a:cs typeface="Arial" panose="020B0604020202020204" pitchFamily="34" charset="0"/>
                      </a:endParaRPr>
                    </a:p>
                  </a:txBody>
                  <a:tcPr marL="77404" marR="51603" marT="51603" marB="45152"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chemeClr val="bg1"/>
                    </a:solidFill>
                  </a:tcPr>
                </a:tc>
                <a:tc>
                  <a:txBody>
                    <a:bodyPr/>
                    <a:lstStyle/>
                    <a:p>
                      <a:pPr marL="0" algn="ctr" defTabSz="914400" rtl="0" eaLnBrk="1" fontAlgn="t" latinLnBrk="0" hangingPunct="1">
                        <a:buNone/>
                      </a:pPr>
                      <a:r>
                        <a:rPr lang="en-US" sz="1400" kern="1200">
                          <a:solidFill>
                            <a:schemeClr val="tx1"/>
                          </a:solidFill>
                          <a:effectLst/>
                          <a:latin typeface="Arial" panose="020B0604020202020204" pitchFamily="34" charset="0"/>
                          <a:ea typeface="+mn-ea"/>
                          <a:cs typeface="Arial" panose="020B0604020202020204" pitchFamily="34" charset="0"/>
                        </a:rPr>
                        <a:t>Up to 5000hrs</a:t>
                      </a:r>
                    </a:p>
                  </a:txBody>
                  <a:tcPr marL="77404" marR="51603" marT="51603" marB="45152"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chemeClr val="accent5">
                        <a:lumMod val="20000"/>
                        <a:lumOff val="80000"/>
                      </a:schemeClr>
                    </a:solidFill>
                  </a:tcPr>
                </a:tc>
                <a:tc>
                  <a:txBody>
                    <a:bodyPr/>
                    <a:lstStyle/>
                    <a:p>
                      <a:pPr marL="0" algn="ctr" defTabSz="914400" rtl="0" eaLnBrk="1" fontAlgn="t" latinLnBrk="0" hangingPunct="1">
                        <a:buNone/>
                      </a:pPr>
                      <a:r>
                        <a:rPr lang="en-US" sz="1400" kern="1200">
                          <a:solidFill>
                            <a:schemeClr val="tx1"/>
                          </a:solidFill>
                          <a:effectLst/>
                          <a:latin typeface="Arial" panose="020B0604020202020204" pitchFamily="34" charset="0"/>
                          <a:ea typeface="+mn-ea"/>
                          <a:cs typeface="Arial" panose="020B0604020202020204" pitchFamily="34" charset="0"/>
                        </a:rPr>
                        <a:t>UP to 5000hrs</a:t>
                      </a:r>
                    </a:p>
                  </a:txBody>
                  <a:tcPr marL="77404" marR="51603" marT="51603" marB="45152"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457293953"/>
                  </a:ext>
                </a:extLst>
              </a:tr>
            </a:tbl>
          </a:graphicData>
        </a:graphic>
      </p:graphicFrame>
      <p:sp>
        <p:nvSpPr>
          <p:cNvPr id="6" name="TextBox 5">
            <a:extLst>
              <a:ext uri="{FF2B5EF4-FFF2-40B4-BE49-F238E27FC236}">
                <a16:creationId xmlns:a16="http://schemas.microsoft.com/office/drawing/2014/main" id="{324AA23D-985E-D157-0C61-3AF595BF39A2}"/>
              </a:ext>
            </a:extLst>
          </p:cNvPr>
          <p:cNvSpPr txBox="1"/>
          <p:nvPr/>
        </p:nvSpPr>
        <p:spPr>
          <a:xfrm>
            <a:off x="340571" y="4889900"/>
            <a:ext cx="7623810" cy="138499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IP65 offers better protection than IPX4, as it is fully dust-tight and can withstand low-pressure water jets, while IPX4 is only splash-proof with no dust protection.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Quick heat means heaters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Turned on when needed and turned off sooner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Less wasted runtime= lower energy cost</a:t>
            </a:r>
          </a:p>
        </p:txBody>
      </p:sp>
      <p:sp>
        <p:nvSpPr>
          <p:cNvPr id="11" name="TextBox 10">
            <a:extLst>
              <a:ext uri="{FF2B5EF4-FFF2-40B4-BE49-F238E27FC236}">
                <a16:creationId xmlns:a16="http://schemas.microsoft.com/office/drawing/2014/main" id="{C734858C-0816-3F60-D59F-08A6266B1892}"/>
              </a:ext>
            </a:extLst>
          </p:cNvPr>
          <p:cNvSpPr txBox="1"/>
          <p:nvPr/>
        </p:nvSpPr>
        <p:spPr>
          <a:xfrm>
            <a:off x="1008126" y="913168"/>
            <a:ext cx="6094476"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libri" panose="020F0502020204030204"/>
                <a:ea typeface="+mn-ea"/>
                <a:cs typeface="+mn-cs"/>
              </a:rPr>
              <a:t>Why GGEL Wins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5x faster heat-up</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Works in harsher conditions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Longer life= lower replacement cost</a:t>
            </a:r>
          </a:p>
        </p:txBody>
      </p:sp>
    </p:spTree>
    <p:extLst>
      <p:ext uri="{BB962C8B-B14F-4D97-AF65-F5344CB8AC3E}">
        <p14:creationId xmlns:p14="http://schemas.microsoft.com/office/powerpoint/2010/main" val="16223063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94FF9902-608D-A235-9F1A-6E538BF42B3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262CD9-E602-4385-9E0F-D365579AFBE1}"/>
              </a:ext>
            </a:extLst>
          </p:cNvPr>
          <p:cNvSpPr>
            <a:spLocks noGrp="1"/>
          </p:cNvSpPr>
          <p:nvPr>
            <p:ph type="title"/>
          </p:nvPr>
        </p:nvSpPr>
        <p:spPr>
          <a:xfrm>
            <a:off x="274320" y="137159"/>
            <a:ext cx="11640312" cy="907869"/>
          </a:xfrm>
        </p:spPr>
        <p:txBody>
          <a:bodyPr>
            <a:noAutofit/>
          </a:bodyPr>
          <a:lstStyle/>
          <a:p>
            <a:r>
              <a:rPr lang="en-US" sz="3600" b="1">
                <a:solidFill>
                  <a:srgbClr val="A80532"/>
                </a:solidFill>
                <a:latin typeface="Arial" panose="020B0604020202020204"/>
                <a:ea typeface="+mn-ea"/>
                <a:cs typeface="+mn-cs"/>
              </a:rPr>
              <a:t>Heater Packaging</a:t>
            </a:r>
          </a:p>
        </p:txBody>
      </p:sp>
      <p:sp>
        <p:nvSpPr>
          <p:cNvPr id="6" name="Content Placeholder 2">
            <a:extLst>
              <a:ext uri="{FF2B5EF4-FFF2-40B4-BE49-F238E27FC236}">
                <a16:creationId xmlns:a16="http://schemas.microsoft.com/office/drawing/2014/main" id="{FFFE8F81-9E2D-60AF-CC99-F47014973733}"/>
              </a:ext>
            </a:extLst>
          </p:cNvPr>
          <p:cNvSpPr txBox="1">
            <a:spLocks/>
          </p:cNvSpPr>
          <p:nvPr/>
        </p:nvSpPr>
        <p:spPr>
          <a:xfrm>
            <a:off x="622277" y="1065613"/>
            <a:ext cx="5380909" cy="4839682"/>
          </a:xfrm>
          <a:prstGeom prst="rect">
            <a:avLst/>
          </a:prstGeom>
        </p:spPr>
        <p:txBody>
          <a:bodyPr>
            <a:no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000" b="0" kern="1200">
                <a:solidFill>
                  <a:schemeClr val="tx1"/>
                </a:solidFill>
                <a:latin typeface="Arial Nova" panose="020B0504020202020204" pitchFamily="34" charset="0"/>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
              <a:defRPr sz="1800" b="0" kern="1200">
                <a:solidFill>
                  <a:schemeClr val="tx1"/>
                </a:solidFill>
                <a:latin typeface="Arial Nova" panose="020B0504020202020204" pitchFamily="34" charset="0"/>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1600" b="0" kern="1200">
                <a:solidFill>
                  <a:schemeClr val="tx1"/>
                </a:solidFill>
                <a:latin typeface="Arial Nova" panose="020B0504020202020204" pitchFamily="34" charset="0"/>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400" b="0" kern="1200">
                <a:solidFill>
                  <a:schemeClr val="tx1"/>
                </a:solidFill>
                <a:latin typeface="Arial Nova" panose="020B0504020202020204" pitchFamily="34" charset="0"/>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
              <a:defRPr sz="1400" b="0" kern="1200">
                <a:solidFill>
                  <a:schemeClr val="tx1"/>
                </a:solidFill>
                <a:latin typeface="Arial Nova" panose="020B05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00000"/>
              </a:lnSpc>
              <a:spcBef>
                <a:spcPts val="200"/>
              </a:spcBef>
              <a:spcAft>
                <a:spcPts val="300"/>
              </a:spcAft>
              <a:buClrTx/>
              <a:buSzTx/>
              <a:buFont typeface="Wingdings" panose="05000000000000000000" pitchFamily="2" charset="2"/>
              <a:buChar char="§"/>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pic>
        <p:nvPicPr>
          <p:cNvPr id="8" name="Picture 7" descr="The image is a technical drawing or label for a large, cylindrical object, likely a pipe or container, featuring measurements and specifications for various parts, including a top and a front section, with text indicating fittings and assembly instructions.&#10;&#10;AI-generated content may be incorrect.">
            <a:extLst>
              <a:ext uri="{FF2B5EF4-FFF2-40B4-BE49-F238E27FC236}">
                <a16:creationId xmlns:a16="http://schemas.microsoft.com/office/drawing/2014/main" id="{B50096F5-B3A0-1EF9-F88C-8D1661060711}"/>
              </a:ext>
            </a:extLst>
          </p:cNvPr>
          <p:cNvPicPr>
            <a:picLocks noChangeAspect="1"/>
          </p:cNvPicPr>
          <p:nvPr/>
        </p:nvPicPr>
        <p:blipFill>
          <a:blip r:embed="rId4"/>
          <a:stretch>
            <a:fillRect/>
          </a:stretch>
        </p:blipFill>
        <p:spPr>
          <a:xfrm>
            <a:off x="320040" y="1121016"/>
            <a:ext cx="5532120" cy="5071103"/>
          </a:xfrm>
          <a:prstGeom prst="rect">
            <a:avLst/>
          </a:prstGeom>
        </p:spPr>
      </p:pic>
      <p:pic>
        <p:nvPicPr>
          <p:cNvPr id="10" name="Picture 9" descr="The image is a product label for a black 6000W, 240V infrared radiant heater, manufactured in China, with specific product codes and date codes.&#10;&#10;AI-generated content may be incorrect.">
            <a:extLst>
              <a:ext uri="{FF2B5EF4-FFF2-40B4-BE49-F238E27FC236}">
                <a16:creationId xmlns:a16="http://schemas.microsoft.com/office/drawing/2014/main" id="{6400A175-2CC4-E6C9-7B2F-791C291E9268}"/>
              </a:ext>
            </a:extLst>
          </p:cNvPr>
          <p:cNvPicPr>
            <a:picLocks noChangeAspect="1"/>
          </p:cNvPicPr>
          <p:nvPr/>
        </p:nvPicPr>
        <p:blipFill>
          <a:blip r:embed="rId5"/>
          <a:stretch>
            <a:fillRect/>
          </a:stretch>
        </p:blipFill>
        <p:spPr>
          <a:xfrm>
            <a:off x="6695845" y="1374851"/>
            <a:ext cx="4290000" cy="2383333"/>
          </a:xfrm>
          <a:prstGeom prst="rect">
            <a:avLst/>
          </a:prstGeom>
        </p:spPr>
      </p:pic>
    </p:spTree>
    <p:extLst>
      <p:ext uri="{BB962C8B-B14F-4D97-AF65-F5344CB8AC3E}">
        <p14:creationId xmlns:p14="http://schemas.microsoft.com/office/powerpoint/2010/main" val="2373025514"/>
      </p:ext>
    </p:extLst>
  </p:cSld>
  <p:clrMapOvr>
    <a:overrideClrMapping bg1="lt1" tx1="dk1" bg2="lt2" tx2="dk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DA7625-ED2C-68ED-2AAD-3589C6D0C3AA}"/>
              </a:ext>
            </a:extLst>
          </p:cNvPr>
          <p:cNvSpPr>
            <a:spLocks noGrp="1"/>
          </p:cNvSpPr>
          <p:nvPr>
            <p:ph type="title"/>
          </p:nvPr>
        </p:nvSpPr>
        <p:spPr>
          <a:xfrm>
            <a:off x="255016" y="100584"/>
            <a:ext cx="10515600" cy="694815"/>
          </a:xfrm>
        </p:spPr>
        <p:txBody>
          <a:bodyPr>
            <a:normAutofit/>
          </a:bodyPr>
          <a:lstStyle/>
          <a:p>
            <a:r>
              <a:rPr lang="en-US" sz="4000" b="1">
                <a:solidFill>
                  <a:srgbClr val="A80532"/>
                </a:solidFill>
                <a:latin typeface="Arial" panose="020B0604020202020204"/>
                <a:ea typeface="+mn-ea"/>
                <a:cs typeface="+mn-cs"/>
              </a:rPr>
              <a:t>Applications </a:t>
            </a:r>
            <a:endParaRPr lang="en-US"/>
          </a:p>
        </p:txBody>
      </p:sp>
      <p:pic>
        <p:nvPicPr>
          <p:cNvPr id="6" name="Picture 5">
            <a:extLst>
              <a:ext uri="{FF2B5EF4-FFF2-40B4-BE49-F238E27FC236}">
                <a16:creationId xmlns:a16="http://schemas.microsoft.com/office/drawing/2014/main" id="{A4B92D62-2FAE-5BCA-0786-AEEDD241483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415783" y="837605"/>
            <a:ext cx="4361689" cy="3081207"/>
          </a:xfrm>
          <a:prstGeom prst="rect">
            <a:avLst/>
          </a:prstGeom>
        </p:spPr>
      </p:pic>
      <p:pic>
        <p:nvPicPr>
          <p:cNvPr id="8" name="Picture 7" descr="People standing in a warehouse&#10;&#10;Description automatically generated">
            <a:extLst>
              <a:ext uri="{FF2B5EF4-FFF2-40B4-BE49-F238E27FC236}">
                <a16:creationId xmlns:a16="http://schemas.microsoft.com/office/drawing/2014/main" id="{1AF0C322-E6FC-A6D8-9DBB-B04D7FD63906}"/>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255016" y="868680"/>
            <a:ext cx="3164957" cy="3072384"/>
          </a:xfrm>
          <a:prstGeom prst="rect">
            <a:avLst/>
          </a:prstGeom>
        </p:spPr>
      </p:pic>
      <p:sp>
        <p:nvSpPr>
          <p:cNvPr id="13" name="TextBox 12">
            <a:extLst>
              <a:ext uri="{FF2B5EF4-FFF2-40B4-BE49-F238E27FC236}">
                <a16:creationId xmlns:a16="http://schemas.microsoft.com/office/drawing/2014/main" id="{44FB71BE-059D-AD0F-BD79-B987901D2720}"/>
              </a:ext>
            </a:extLst>
          </p:cNvPr>
          <p:cNvSpPr txBox="1"/>
          <p:nvPr/>
        </p:nvSpPr>
        <p:spPr>
          <a:xfrm flipH="1">
            <a:off x="255016" y="3947609"/>
            <a:ext cx="2864358" cy="2730043"/>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CA" sz="1800" b="1" i="0" u="sng"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Commercial</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CA"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Retail spaces</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CA"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Vehicle service centers</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CA"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Hospitals/</a:t>
            </a:r>
            <a:r>
              <a:rPr kumimoji="0" lang="en-US"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Campuses</a:t>
            </a:r>
            <a:endParaRPr kumimoji="0" lang="en-CA"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CA"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Transportation</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CA"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Warehouses</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CA"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Shipping areas</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CA"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Production workstations</a:t>
            </a:r>
          </a:p>
        </p:txBody>
      </p:sp>
      <p:pic>
        <p:nvPicPr>
          <p:cNvPr id="14" name="Picture 13" descr="A picture containing text, outdoor, lined, line&#10;&#10;Description automatically generated">
            <a:extLst>
              <a:ext uri="{FF2B5EF4-FFF2-40B4-BE49-F238E27FC236}">
                <a16:creationId xmlns:a16="http://schemas.microsoft.com/office/drawing/2014/main" id="{23240020-3667-8732-6141-FD907443128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608625" y="828862"/>
            <a:ext cx="3633562" cy="3093914"/>
          </a:xfrm>
          <a:prstGeom prst="rect">
            <a:avLst/>
          </a:prstGeom>
        </p:spPr>
      </p:pic>
      <p:sp>
        <p:nvSpPr>
          <p:cNvPr id="16" name="TextBox 15">
            <a:extLst>
              <a:ext uri="{FF2B5EF4-FFF2-40B4-BE49-F238E27FC236}">
                <a16:creationId xmlns:a16="http://schemas.microsoft.com/office/drawing/2014/main" id="{68702256-7E44-68CF-F294-9ED96B1EECF1}"/>
              </a:ext>
            </a:extLst>
          </p:cNvPr>
          <p:cNvSpPr txBox="1"/>
          <p:nvPr/>
        </p:nvSpPr>
        <p:spPr>
          <a:xfrm>
            <a:off x="3608625" y="3918812"/>
            <a:ext cx="1954530" cy="2090252"/>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1" i="0" u="sng"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Hospitality</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Hotels</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Restaurants </a:t>
            </a:r>
            <a:endParaRPr kumimoji="0" lang="en-CA"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CA"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Cafes/Clubs</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CA"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Valet areas</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CA"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Concierge </a:t>
            </a:r>
          </a:p>
        </p:txBody>
      </p:sp>
      <p:sp>
        <p:nvSpPr>
          <p:cNvPr id="18" name="TextBox 17">
            <a:extLst>
              <a:ext uri="{FF2B5EF4-FFF2-40B4-BE49-F238E27FC236}">
                <a16:creationId xmlns:a16="http://schemas.microsoft.com/office/drawing/2014/main" id="{32B61D6D-4C77-DD7A-A407-23034D2D69C7}"/>
              </a:ext>
            </a:extLst>
          </p:cNvPr>
          <p:cNvSpPr txBox="1"/>
          <p:nvPr/>
        </p:nvSpPr>
        <p:spPr>
          <a:xfrm>
            <a:off x="7415782" y="3944339"/>
            <a:ext cx="2770633" cy="1760547"/>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CA" sz="1800" b="1" i="0" u="sng"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Residential</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CA"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Backyard patios</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CA"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Outdoor kitchens</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CA"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Solariums/outdoor rooms</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CA"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Pergolas/Gazebos </a:t>
            </a:r>
          </a:p>
        </p:txBody>
      </p:sp>
    </p:spTree>
    <p:extLst>
      <p:ext uri="{BB962C8B-B14F-4D97-AF65-F5344CB8AC3E}">
        <p14:creationId xmlns:p14="http://schemas.microsoft.com/office/powerpoint/2010/main" val="186049971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498CA8-7F1A-7ABE-8F7D-BBB85785E9A0}"/>
              </a:ext>
            </a:extLst>
          </p:cNvPr>
          <p:cNvSpPr>
            <a:spLocks noGrp="1"/>
          </p:cNvSpPr>
          <p:nvPr>
            <p:ph type="title"/>
          </p:nvPr>
        </p:nvSpPr>
        <p:spPr>
          <a:xfrm>
            <a:off x="0" y="0"/>
            <a:ext cx="10655808" cy="549275"/>
          </a:xfrm>
        </p:spPr>
        <p:txBody>
          <a:bodyPr>
            <a:normAutofit/>
          </a:bodyPr>
          <a:lstStyle/>
          <a:p>
            <a:r>
              <a:rPr lang="en-US" sz="2000" b="1">
                <a:solidFill>
                  <a:srgbClr val="A80532"/>
                </a:solidFill>
                <a:latin typeface="Arial" panose="020B0604020202020204"/>
              </a:rPr>
              <a:t>More installations…</a:t>
            </a:r>
            <a:endParaRPr lang="en-US" sz="2000"/>
          </a:p>
        </p:txBody>
      </p:sp>
      <p:pic>
        <p:nvPicPr>
          <p:cNvPr id="4" name="Content Placeholder 3" descr="A picture containing sky, outdoor, building, porch">
            <a:extLst>
              <a:ext uri="{FF2B5EF4-FFF2-40B4-BE49-F238E27FC236}">
                <a16:creationId xmlns:a16="http://schemas.microsoft.com/office/drawing/2014/main" id="{DF8D57DF-FF7A-7BEB-A776-DFD060980B0D}"/>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rcRect/>
          <a:stretch>
            <a:fillRect/>
          </a:stretch>
        </p:blipFill>
        <p:spPr>
          <a:xfrm>
            <a:off x="98832" y="553070"/>
            <a:ext cx="3624756" cy="2858573"/>
          </a:xfrm>
          <a:prstGeom prst="rect">
            <a:avLst/>
          </a:prstGeom>
        </p:spPr>
      </p:pic>
      <p:pic>
        <p:nvPicPr>
          <p:cNvPr id="5" name="Picture 4" descr="A table on a deck">
            <a:extLst>
              <a:ext uri="{FF2B5EF4-FFF2-40B4-BE49-F238E27FC236}">
                <a16:creationId xmlns:a16="http://schemas.microsoft.com/office/drawing/2014/main" id="{B860F1B2-190F-5D43-135F-76FBE5F5BE59}"/>
              </a:ext>
            </a:extLst>
          </p:cNvPr>
          <p:cNvPicPr>
            <a:picLocks noChangeAspect="1"/>
          </p:cNvPicPr>
          <p:nvPr/>
        </p:nvPicPr>
        <p:blipFill>
          <a:blip r:embed="rId3" cstate="screen">
            <a:extLst>
              <a:ext uri="{28A0092B-C50C-407E-A947-70E740481C1C}">
                <a14:useLocalDpi xmlns:a14="http://schemas.microsoft.com/office/drawing/2010/main"/>
              </a:ext>
            </a:extLst>
          </a:blip>
          <a:srcRect t="-764" r="-124"/>
          <a:stretch>
            <a:fillRect/>
          </a:stretch>
        </p:blipFill>
        <p:spPr>
          <a:xfrm>
            <a:off x="3996165" y="537328"/>
            <a:ext cx="3714961" cy="2912882"/>
          </a:xfrm>
          <a:prstGeom prst="rect">
            <a:avLst/>
          </a:prstGeom>
        </p:spPr>
      </p:pic>
      <p:pic>
        <p:nvPicPr>
          <p:cNvPr id="7" name="Picture 6">
            <a:extLst>
              <a:ext uri="{FF2B5EF4-FFF2-40B4-BE49-F238E27FC236}">
                <a16:creationId xmlns:a16="http://schemas.microsoft.com/office/drawing/2014/main" id="{884F4287-CA9C-1F8A-6A54-C60F119C50F6}"/>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a:fillRect/>
          </a:stretch>
        </p:blipFill>
        <p:spPr>
          <a:xfrm>
            <a:off x="122549" y="3672496"/>
            <a:ext cx="3695307" cy="3014121"/>
          </a:xfrm>
          <a:prstGeom prst="rect">
            <a:avLst/>
          </a:prstGeom>
        </p:spPr>
      </p:pic>
      <p:pic>
        <p:nvPicPr>
          <p:cNvPr id="8" name="Picture 7" descr="A group of tables and chairs outside&#10;&#10;Description automatically generated with low confidence">
            <a:extLst>
              <a:ext uri="{FF2B5EF4-FFF2-40B4-BE49-F238E27FC236}">
                <a16:creationId xmlns:a16="http://schemas.microsoft.com/office/drawing/2014/main" id="{8C6F0167-DF4C-907F-F480-A73084F80E72}"/>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591246" y="3610466"/>
            <a:ext cx="5731106" cy="2992605"/>
          </a:xfrm>
          <a:prstGeom prst="rect">
            <a:avLst/>
          </a:prstGeom>
        </p:spPr>
      </p:pic>
      <p:pic>
        <p:nvPicPr>
          <p:cNvPr id="9" name="Picture 8" descr="A room with glass doors and a counter&#10;&#10;Description automatically generated">
            <a:extLst>
              <a:ext uri="{FF2B5EF4-FFF2-40B4-BE49-F238E27FC236}">
                <a16:creationId xmlns:a16="http://schemas.microsoft.com/office/drawing/2014/main" id="{36AA0F05-ADBA-A286-8AD3-7F3E0326C333}"/>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7825007" y="579697"/>
            <a:ext cx="3666267" cy="2876089"/>
          </a:xfrm>
          <a:prstGeom prst="rect">
            <a:avLst/>
          </a:prstGeom>
        </p:spPr>
      </p:pic>
    </p:spTree>
    <p:extLst>
      <p:ext uri="{BB962C8B-B14F-4D97-AF65-F5344CB8AC3E}">
        <p14:creationId xmlns:p14="http://schemas.microsoft.com/office/powerpoint/2010/main" val="5280364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42632207-B808-4977-6408-7D3A3889FA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91AD0D-DC00-5587-4C7D-512A1C6D6359}"/>
              </a:ext>
            </a:extLst>
          </p:cNvPr>
          <p:cNvSpPr>
            <a:spLocks noGrp="1"/>
          </p:cNvSpPr>
          <p:nvPr>
            <p:ph type="title"/>
          </p:nvPr>
        </p:nvSpPr>
        <p:spPr>
          <a:xfrm>
            <a:off x="274320" y="137159"/>
            <a:ext cx="11640312" cy="907869"/>
          </a:xfrm>
        </p:spPr>
        <p:txBody>
          <a:bodyPr>
            <a:noAutofit/>
          </a:bodyPr>
          <a:lstStyle/>
          <a:p>
            <a:r>
              <a:rPr lang="en-US" sz="3600" b="1">
                <a:solidFill>
                  <a:srgbClr val="A80532"/>
                </a:solidFill>
                <a:latin typeface="Arial" panose="020B0604020202020204"/>
                <a:ea typeface="+mn-ea"/>
                <a:cs typeface="+mn-cs"/>
              </a:rPr>
              <a:t>FAQ questions</a:t>
            </a:r>
          </a:p>
        </p:txBody>
      </p:sp>
      <p:sp>
        <p:nvSpPr>
          <p:cNvPr id="6" name="Content Placeholder 2">
            <a:extLst>
              <a:ext uri="{FF2B5EF4-FFF2-40B4-BE49-F238E27FC236}">
                <a16:creationId xmlns:a16="http://schemas.microsoft.com/office/drawing/2014/main" id="{4D47515E-1BF9-46A2-D029-9F938BEF53B7}"/>
              </a:ext>
            </a:extLst>
          </p:cNvPr>
          <p:cNvSpPr txBox="1">
            <a:spLocks/>
          </p:cNvSpPr>
          <p:nvPr/>
        </p:nvSpPr>
        <p:spPr>
          <a:xfrm>
            <a:off x="622277" y="1065613"/>
            <a:ext cx="5380909" cy="4839682"/>
          </a:xfrm>
          <a:prstGeom prst="rect">
            <a:avLst/>
          </a:prstGeom>
        </p:spPr>
        <p:txBody>
          <a:bodyPr>
            <a:no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000" b="0" kern="1200">
                <a:solidFill>
                  <a:schemeClr val="tx1"/>
                </a:solidFill>
                <a:latin typeface="Arial Nova" panose="020B0504020202020204" pitchFamily="34" charset="0"/>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
              <a:defRPr sz="1800" b="0" kern="1200">
                <a:solidFill>
                  <a:schemeClr val="tx1"/>
                </a:solidFill>
                <a:latin typeface="Arial Nova" panose="020B0504020202020204" pitchFamily="34" charset="0"/>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1600" b="0" kern="1200">
                <a:solidFill>
                  <a:schemeClr val="tx1"/>
                </a:solidFill>
                <a:latin typeface="Arial Nova" panose="020B0504020202020204" pitchFamily="34" charset="0"/>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400" b="0" kern="1200">
                <a:solidFill>
                  <a:schemeClr val="tx1"/>
                </a:solidFill>
                <a:latin typeface="Arial Nova" panose="020B0504020202020204" pitchFamily="34" charset="0"/>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
              <a:defRPr sz="1400" b="0" kern="1200">
                <a:solidFill>
                  <a:schemeClr val="tx1"/>
                </a:solidFill>
                <a:latin typeface="Arial Nova" panose="020B05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00000"/>
              </a:lnSpc>
              <a:spcBef>
                <a:spcPts val="200"/>
              </a:spcBef>
              <a:spcAft>
                <a:spcPts val="300"/>
              </a:spcAft>
              <a:buClrTx/>
              <a:buSzTx/>
              <a:buFont typeface="Wingdings" panose="05000000000000000000" pitchFamily="2" charset="2"/>
              <a:buChar char="§"/>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 name="TextBox 3">
            <a:extLst>
              <a:ext uri="{FF2B5EF4-FFF2-40B4-BE49-F238E27FC236}">
                <a16:creationId xmlns:a16="http://schemas.microsoft.com/office/drawing/2014/main" id="{3D0E4083-218C-B199-6203-17748F43D124}"/>
              </a:ext>
            </a:extLst>
          </p:cNvPr>
          <p:cNvSpPr txBox="1"/>
          <p:nvPr/>
        </p:nvSpPr>
        <p:spPr>
          <a:xfrm>
            <a:off x="877824" y="1443840"/>
            <a:ext cx="10259568" cy="507831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800" b="1" i="0" u="none" strike="noStrike" kern="1200" cap="none" spc="0" normalizeH="0" baseline="0" noProof="0">
                <a:ln>
                  <a:noFill/>
                </a:ln>
                <a:solidFill>
                  <a:prstClr val="black"/>
                </a:solidFill>
                <a:effectLst/>
                <a:uLnTx/>
                <a:uFillTx/>
                <a:latin typeface="Calibri" panose="020F0502020204030204" pitchFamily="34" charset="0"/>
                <a:ea typeface="+mn-ea"/>
                <a:cs typeface="+mn-cs"/>
              </a:rPr>
              <a:t>1. Is the IR remote compatible with all heaters or are they specific to each heater? </a:t>
            </a:r>
            <a:endParaRPr kumimoji="0" lang="en-CA"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a:ln>
                  <a:noFill/>
                </a:ln>
                <a:solidFill>
                  <a:prstClr val="black"/>
                </a:solidFill>
                <a:effectLst/>
                <a:uLnTx/>
                <a:uFillTx/>
                <a:latin typeface="Calibri" panose="020F0502020204030204" pitchFamily="34" charset="0"/>
                <a:ea typeface="+mn-ea"/>
                <a:cs typeface="+mn-cs"/>
              </a:rPr>
              <a:t>	The 1500w and 3000w use the same remote, and 1 remote can control multiple 1500w &amp; 3000w heaters as they are IR line of sight. The 6000W has a different remote which will not work with the 1500w or 3000w, but 1 remote can still control multiple 6000w heaters. </a:t>
            </a:r>
            <a:endParaRPr kumimoji="0" lang="en-CA"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1"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800" b="1" i="0" u="none" strike="noStrike" kern="1200" cap="none" spc="0" normalizeH="0" baseline="0" noProof="0">
                <a:ln>
                  <a:noFill/>
                </a:ln>
                <a:solidFill>
                  <a:prstClr val="black"/>
                </a:solidFill>
                <a:effectLst/>
                <a:uLnTx/>
                <a:uFillTx/>
                <a:latin typeface="Calibri" panose="020F0502020204030204" pitchFamily="34" charset="0"/>
                <a:ea typeface="+mn-ea"/>
                <a:cs typeface="+mn-cs"/>
              </a:rPr>
              <a:t>2. Can the heaters be used indoors? </a:t>
            </a:r>
            <a:endParaRPr kumimoji="0" lang="en-CA"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a:ln>
                  <a:noFill/>
                </a:ln>
                <a:solidFill>
                  <a:prstClr val="black"/>
                </a:solidFill>
                <a:effectLst/>
                <a:uLnTx/>
                <a:uFillTx/>
                <a:latin typeface="Calibri" panose="020F0502020204030204" pitchFamily="34" charset="0"/>
                <a:ea typeface="+mn-ea"/>
                <a:cs typeface="+mn-cs"/>
              </a:rPr>
              <a:t>	In a residential install, only the 1500w models can be used indoors. All models can be used outdoors residentially. UL and CSA Standard 22.2 NO. 46 do not allow glowing type radiant heaters greater than 1500w to be used indoor in a residential application. All can be used indoors or outdoors commercially. All installations and clearances must be met as per the manual.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a:ln>
                  <a:noFill/>
                </a:ln>
                <a:solidFill>
                  <a:prstClr val="black"/>
                </a:solidFill>
                <a:effectLst/>
                <a:uLnTx/>
                <a:uFillTx/>
                <a:latin typeface="Calibri" panose="020F0502020204030204" pitchFamily="34" charset="0"/>
                <a:ea typeface="+mn-ea"/>
                <a:cs typeface="+mn-cs"/>
              </a:rPr>
              <a:t>3. </a:t>
            </a:r>
            <a:r>
              <a:rPr kumimoji="0" lang="en-CA" sz="1800" b="1" i="0" u="none" strike="noStrike" kern="1200" cap="none" spc="0" normalizeH="0" baseline="0" noProof="0">
                <a:ln>
                  <a:noFill/>
                </a:ln>
                <a:solidFill>
                  <a:prstClr val="black"/>
                </a:solidFill>
                <a:effectLst/>
                <a:uLnTx/>
                <a:uFillTx/>
                <a:latin typeface="Calibri" panose="020F0502020204030204" pitchFamily="34" charset="0"/>
                <a:ea typeface="+mn-ea"/>
                <a:cs typeface="+mn-cs"/>
              </a:rPr>
              <a:t>Can I recess/flush mount the GGEL heaters?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a:ln>
                  <a:noFill/>
                </a:ln>
                <a:solidFill>
                  <a:prstClr val="black"/>
                </a:solidFill>
                <a:effectLst/>
                <a:uLnTx/>
                <a:uFillTx/>
                <a:latin typeface="Calibri" panose="020F0502020204030204" pitchFamily="34" charset="0"/>
                <a:ea typeface="+mn-ea"/>
                <a:cs typeface="+mn-cs"/>
              </a:rPr>
              <a:t>No, the GGEL is not able to be recessed mounted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800" b="1" i="0" u="none" strike="noStrike" kern="1200" cap="none" spc="0" normalizeH="0" baseline="0" noProof="0">
                <a:ln>
                  <a:noFill/>
                </a:ln>
                <a:solidFill>
                  <a:prstClr val="black"/>
                </a:solidFill>
                <a:effectLst/>
                <a:uLnTx/>
                <a:uFillTx/>
                <a:latin typeface="Calibri" panose="020F0502020204030204" pitchFamily="34" charset="0"/>
                <a:ea typeface="+mn-ea"/>
                <a:cs typeface="+mn-cs"/>
              </a:rPr>
              <a:t>4. Will these heaters integrate with BUILDING management systems?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a:ln>
                  <a:noFill/>
                </a:ln>
                <a:solidFill>
                  <a:prstClr val="black"/>
                </a:solidFill>
                <a:effectLst/>
                <a:uLnTx/>
                <a:uFillTx/>
                <a:latin typeface="Calibri" panose="020F0502020204030204" pitchFamily="34" charset="0"/>
                <a:ea typeface="+mn-ea"/>
                <a:cs typeface="+mn-cs"/>
              </a:rPr>
              <a:t>No, heaters come with on board control that communicated via line of sight to the included remote. These heaters cannot integrate with building management systems.</a:t>
            </a:r>
            <a:endParaRPr kumimoji="0" lang="en-CA"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350435225"/>
      </p:ext>
    </p:extLst>
  </p:cSld>
  <p:clrMapOvr>
    <a:overrideClrMapping bg1="lt1" tx1="dk1" bg2="lt2" tx2="dk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4" cstate="screen">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89202576-4971-00F5-4FEB-0383E4BDF8CD}"/>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4455D991-BA7A-25AE-6D7C-8AF6E38A1D91}"/>
              </a:ext>
            </a:extLst>
          </p:cNvPr>
          <p:cNvSpPr/>
          <p:nvPr/>
        </p:nvSpPr>
        <p:spPr>
          <a:xfrm>
            <a:off x="-1" y="1664208"/>
            <a:ext cx="12192000" cy="2526173"/>
          </a:xfrm>
          <a:prstGeom prst="rect">
            <a:avLst/>
          </a:prstGeom>
          <a:solidFill>
            <a:schemeClr val="bg1">
              <a:lumMod val="75000"/>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0B0004020202020204"/>
              <a:ea typeface="+mn-ea"/>
              <a:cs typeface="+mn-cs"/>
            </a:endParaRPr>
          </a:p>
        </p:txBody>
      </p:sp>
      <p:sp>
        <p:nvSpPr>
          <p:cNvPr id="10" name="Title 1">
            <a:extLst>
              <a:ext uri="{FF2B5EF4-FFF2-40B4-BE49-F238E27FC236}">
                <a16:creationId xmlns:a16="http://schemas.microsoft.com/office/drawing/2014/main" id="{99C1F7A7-0921-3D08-E16C-E2EDBCB8EA3E}"/>
              </a:ext>
            </a:extLst>
          </p:cNvPr>
          <p:cNvSpPr>
            <a:spLocks noGrp="1"/>
          </p:cNvSpPr>
          <p:nvPr>
            <p:ph type="title"/>
          </p:nvPr>
        </p:nvSpPr>
        <p:spPr>
          <a:xfrm>
            <a:off x="953706" y="1979580"/>
            <a:ext cx="8373174" cy="947714"/>
          </a:xfrm>
        </p:spPr>
        <p:txBody>
          <a:bodyPr vert="horz" lIns="91440" tIns="45720" rIns="91440" bIns="45720" rtlCol="0" anchor="ctr">
            <a:noAutofit/>
          </a:bodyPr>
          <a:lstStyle/>
          <a:p>
            <a:pPr>
              <a:lnSpc>
                <a:spcPct val="100000"/>
              </a:lnSpc>
              <a:spcAft>
                <a:spcPts val="1200"/>
              </a:spcAft>
            </a:pPr>
            <a:br>
              <a:rPr lang="en-US" sz="5000" dirty="0">
                <a:latin typeface="Arial" panose="020B0604020202020204" pitchFamily="34" charset="0"/>
                <a:cs typeface="Arial" panose="020B0604020202020204" pitchFamily="34" charset="0"/>
              </a:rPr>
            </a:br>
            <a:r>
              <a:rPr lang="en-US" sz="4800" b="1" dirty="0">
                <a:solidFill>
                  <a:srgbClr val="A80532"/>
                </a:solidFill>
                <a:latin typeface="Arial Nova" panose="020B0504020202020204" pitchFamily="34" charset="0"/>
                <a:ea typeface="+mn-ea"/>
                <a:cs typeface="+mn-cs"/>
              </a:rPr>
              <a:t>Model EUHC</a:t>
            </a:r>
            <a:br>
              <a:rPr lang="en-US" sz="4800" b="1" dirty="0">
                <a:solidFill>
                  <a:srgbClr val="A80532"/>
                </a:solidFill>
                <a:latin typeface="Arial Nova" panose="020B0504020202020204" pitchFamily="34" charset="0"/>
                <a:ea typeface="+mn-ea"/>
                <a:cs typeface="+mn-cs"/>
              </a:rPr>
            </a:br>
            <a:r>
              <a:rPr lang="en-US" sz="4800" b="1" dirty="0">
                <a:solidFill>
                  <a:srgbClr val="A80532"/>
                </a:solidFill>
                <a:latin typeface="Arial Nova" panose="020B0504020202020204" pitchFamily="34" charset="0"/>
                <a:ea typeface="+mn-ea"/>
                <a:cs typeface="+mn-cs"/>
              </a:rPr>
              <a:t>Compact Electric Unit Heater</a:t>
            </a:r>
          </a:p>
        </p:txBody>
      </p:sp>
      <p:sp>
        <p:nvSpPr>
          <p:cNvPr id="13" name="Text Placeholder 3">
            <a:extLst>
              <a:ext uri="{FF2B5EF4-FFF2-40B4-BE49-F238E27FC236}">
                <a16:creationId xmlns:a16="http://schemas.microsoft.com/office/drawing/2014/main" id="{F7513EA3-A498-15FE-AC6C-E38BBFE1BB02}"/>
              </a:ext>
            </a:extLst>
          </p:cNvPr>
          <p:cNvSpPr>
            <a:spLocks noGrp="1"/>
          </p:cNvSpPr>
          <p:nvPr>
            <p:ph type="body" sz="half" idx="2"/>
          </p:nvPr>
        </p:nvSpPr>
        <p:spPr>
          <a:xfrm>
            <a:off x="1036001" y="4266471"/>
            <a:ext cx="3932237" cy="751143"/>
          </a:xfrm>
        </p:spPr>
        <p:txBody>
          <a:bodyPr anchor="ctr">
            <a:normAutofit/>
          </a:bodyPr>
          <a:lstStyle/>
          <a:p>
            <a:r>
              <a:rPr lang="en-US" sz="2000" b="1" dirty="0">
                <a:latin typeface="Arial" panose="020B0604020202020204" pitchFamily="34" charset="0"/>
                <a:cs typeface="Arial" panose="020B0604020202020204" pitchFamily="34" charset="0"/>
              </a:rPr>
              <a:t>Launched September 2025</a:t>
            </a:r>
          </a:p>
        </p:txBody>
      </p:sp>
      <p:cxnSp>
        <p:nvCxnSpPr>
          <p:cNvPr id="14" name="Straight Connector 13">
            <a:extLst>
              <a:ext uri="{FF2B5EF4-FFF2-40B4-BE49-F238E27FC236}">
                <a16:creationId xmlns:a16="http://schemas.microsoft.com/office/drawing/2014/main" id="{4EFD758E-8270-621A-A38C-65AEF9965DE6}"/>
              </a:ext>
            </a:extLst>
          </p:cNvPr>
          <p:cNvCxnSpPr>
            <a:cxnSpLocks/>
          </p:cNvCxnSpPr>
          <p:nvPr/>
        </p:nvCxnSpPr>
        <p:spPr>
          <a:xfrm>
            <a:off x="1036001" y="4006563"/>
            <a:ext cx="6535231" cy="0"/>
          </a:xfrm>
          <a:prstGeom prst="line">
            <a:avLst/>
          </a:prstGeom>
          <a:ln>
            <a:solidFill>
              <a:srgbClr val="9E1C38"/>
            </a:solidFill>
          </a:ln>
        </p:spPr>
        <p:style>
          <a:lnRef idx="2">
            <a:schemeClr val="accent1"/>
          </a:lnRef>
          <a:fillRef idx="0">
            <a:schemeClr val="accent1"/>
          </a:fillRef>
          <a:effectRef idx="1">
            <a:schemeClr val="accent1"/>
          </a:effectRef>
          <a:fontRef idx="minor">
            <a:schemeClr val="tx1"/>
          </a:fontRef>
        </p:style>
      </p:cxnSp>
      <p:pic>
        <p:nvPicPr>
          <p:cNvPr id="4" name="Picture 3" descr="A white and black machine&#10;&#10;AI-generated content may be incorrect.">
            <a:extLst>
              <a:ext uri="{FF2B5EF4-FFF2-40B4-BE49-F238E27FC236}">
                <a16:creationId xmlns:a16="http://schemas.microsoft.com/office/drawing/2014/main" id="{0A258789-F210-A36D-ED91-CDFF78E5442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371442" y="1210052"/>
            <a:ext cx="3020346" cy="4437895"/>
          </a:xfrm>
          <a:prstGeom prst="rect">
            <a:avLst/>
          </a:prstGeom>
        </p:spPr>
      </p:pic>
    </p:spTree>
    <p:extLst>
      <p:ext uri="{BB962C8B-B14F-4D97-AF65-F5344CB8AC3E}">
        <p14:creationId xmlns:p14="http://schemas.microsoft.com/office/powerpoint/2010/main" val="1473506352"/>
      </p:ext>
    </p:extLst>
  </p:cSld>
  <p:clrMapOvr>
    <a:overrideClrMapping bg1="lt1" tx1="dk1" bg2="lt2" tx2="dk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0">
          <a:blip r:embed="rId4" cstate="screen">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463C3D6B-F9AC-0AE3-33DA-CED62224B2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42AA9A-49F2-F56D-F766-046D85E5205B}"/>
              </a:ext>
            </a:extLst>
          </p:cNvPr>
          <p:cNvSpPr>
            <a:spLocks noGrp="1"/>
          </p:cNvSpPr>
          <p:nvPr>
            <p:ph type="title"/>
          </p:nvPr>
        </p:nvSpPr>
        <p:spPr/>
        <p:txBody>
          <a:bodyPr/>
          <a:lstStyle/>
          <a:p>
            <a:r>
              <a:rPr lang="en-US" dirty="0"/>
              <a:t>Compact Electric Unit Heater (EUHC)</a:t>
            </a:r>
          </a:p>
        </p:txBody>
      </p:sp>
      <p:sp>
        <p:nvSpPr>
          <p:cNvPr id="4" name="AutoShape 2" descr="Image preview">
            <a:extLst>
              <a:ext uri="{FF2B5EF4-FFF2-40B4-BE49-F238E27FC236}">
                <a16:creationId xmlns:a16="http://schemas.microsoft.com/office/drawing/2014/main" id="{290F550C-77FE-2B9D-FBB7-6D38C97169B4}"/>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8" name="AutoShape 6" descr="Image preview">
            <a:extLst>
              <a:ext uri="{FF2B5EF4-FFF2-40B4-BE49-F238E27FC236}">
                <a16:creationId xmlns:a16="http://schemas.microsoft.com/office/drawing/2014/main" id="{B3D48723-62C8-1619-DA0D-9B509C314AD0}"/>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3" name="Rectangle 2">
            <a:extLst>
              <a:ext uri="{FF2B5EF4-FFF2-40B4-BE49-F238E27FC236}">
                <a16:creationId xmlns:a16="http://schemas.microsoft.com/office/drawing/2014/main" id="{9F8C2B12-76BE-82B8-605B-64E228C0C5D0}"/>
              </a:ext>
            </a:extLst>
          </p:cNvPr>
          <p:cNvSpPr/>
          <p:nvPr/>
        </p:nvSpPr>
        <p:spPr>
          <a:xfrm>
            <a:off x="631525" y="1171575"/>
            <a:ext cx="6784259" cy="857250"/>
          </a:xfrm>
          <a:prstGeom prst="rect">
            <a:avLst/>
          </a:prstGeom>
          <a:solidFill>
            <a:srgbClr val="256192"/>
          </a:solidFill>
          <a:ln w="12700" cap="flat" cmpd="sng" algn="ctr">
            <a:noFill/>
            <a:prstDash val="solid"/>
            <a:miter lim="800000"/>
          </a:ln>
          <a:effectLst/>
        </p:spPr>
        <p:txBody>
          <a:bodyPr rtlCol="0" anchor="ctr"/>
          <a:lstStyle/>
          <a:p>
            <a:pPr marL="0" marR="0" lvl="0" indent="0" algn="l" defTabSz="457200" rtl="0" eaLnBrk="1" fontAlgn="auto" latinLnBrk="0" hangingPunct="1">
              <a:lnSpc>
                <a:spcPct val="100000"/>
              </a:lnSpc>
              <a:spcBef>
                <a:spcPts val="0"/>
              </a:spcBef>
              <a:spcAft>
                <a:spcPts val="1200"/>
              </a:spcAft>
              <a:buClrTx/>
              <a:buSzTx/>
              <a:buFontTx/>
              <a:buNone/>
              <a:tabLst/>
              <a:defRPr/>
            </a:pPr>
            <a:r>
              <a:rPr kumimoji="0" lang="en-US" sz="18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Delivers maximum flexibility &amp; efficient performance in a compact, low-clearance heater</a:t>
            </a:r>
          </a:p>
        </p:txBody>
      </p:sp>
      <p:sp>
        <p:nvSpPr>
          <p:cNvPr id="5" name="Content Placeholder 2">
            <a:extLst>
              <a:ext uri="{FF2B5EF4-FFF2-40B4-BE49-F238E27FC236}">
                <a16:creationId xmlns:a16="http://schemas.microsoft.com/office/drawing/2014/main" id="{617BB281-7A92-1E48-7219-69999FF6E984}"/>
              </a:ext>
            </a:extLst>
          </p:cNvPr>
          <p:cNvSpPr txBox="1">
            <a:spLocks/>
          </p:cNvSpPr>
          <p:nvPr/>
        </p:nvSpPr>
        <p:spPr>
          <a:xfrm>
            <a:off x="659425" y="2260466"/>
            <a:ext cx="7103831" cy="405044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000" b="0" kern="1200">
                <a:solidFill>
                  <a:schemeClr val="tx1"/>
                </a:solidFill>
                <a:latin typeface="Arial Nova" panose="020B0504020202020204" pitchFamily="34" charset="0"/>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
              <a:defRPr sz="1800" b="0" kern="1200">
                <a:solidFill>
                  <a:schemeClr val="tx1"/>
                </a:solidFill>
                <a:latin typeface="Arial Nova" panose="020B0504020202020204" pitchFamily="34" charset="0"/>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1600" b="0" kern="1200">
                <a:solidFill>
                  <a:schemeClr val="tx1"/>
                </a:solidFill>
                <a:latin typeface="Arial Nova" panose="020B0504020202020204" pitchFamily="34" charset="0"/>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400" b="0" kern="1200">
                <a:solidFill>
                  <a:schemeClr val="tx1"/>
                </a:solidFill>
                <a:latin typeface="Arial Nova" panose="020B0504020202020204" pitchFamily="34" charset="0"/>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
              <a:defRPr sz="1400" b="0" kern="1200">
                <a:solidFill>
                  <a:schemeClr val="tx1"/>
                </a:solidFill>
                <a:latin typeface="Arial Nova" panose="020B05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00000"/>
              </a:lnSpc>
              <a:spcBef>
                <a:spcPts val="1000"/>
              </a:spcBef>
              <a:spcAft>
                <a:spcPts val="600"/>
              </a:spcAft>
              <a:buClrTx/>
              <a:buSzTx/>
              <a:buFont typeface="Wingdings" panose="05000000000000000000" pitchFamily="2" charset="2"/>
              <a:buChar char="§"/>
              <a:tabLst/>
              <a:defRPr/>
            </a:pPr>
            <a:r>
              <a:rPr kumimoji="0" lang="en-US" sz="1800" b="1" i="0" u="none" strike="noStrike" kern="1200" cap="none" spc="0" normalizeH="0" baseline="0" noProof="0" dirty="0">
                <a:ln>
                  <a:noFill/>
                </a:ln>
                <a:solidFill>
                  <a:srgbClr val="256192">
                    <a:lumMod val="60000"/>
                    <a:lumOff val="40000"/>
                  </a:srgbClr>
                </a:solidFill>
                <a:effectLst/>
                <a:uLnTx/>
                <a:uFillTx/>
                <a:latin typeface="Arial" panose="020B0604020202020204" pitchFamily="34" charset="0"/>
                <a:ea typeface="+mn-ea"/>
                <a:cs typeface="Arial" panose="020B0604020202020204" pitchFamily="34" charset="0"/>
              </a:rPr>
              <a:t>Reduces &amp; simplifies ordering &amp; stocking </a:t>
            </a:r>
            <a:r>
              <a:rPr kumimoji="0" lang="en-US" sz="1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with</a:t>
            </a:r>
            <a:r>
              <a:rPr kumimoji="0" lang="en-US" sz="1800" b="1" i="0" u="none" strike="noStrike" kern="1200" cap="none" spc="0" normalizeH="0" baseline="0" noProof="0" dirty="0">
                <a:ln>
                  <a:noFill/>
                </a:ln>
                <a:solidFill>
                  <a:srgbClr val="256192">
                    <a:lumMod val="60000"/>
                    <a:lumOff val="40000"/>
                  </a:srgbClr>
                </a:solidFill>
                <a:effectLst/>
                <a:uLnTx/>
                <a:uFillTx/>
                <a:latin typeface="Arial" panose="020B0604020202020204" pitchFamily="34" charset="0"/>
                <a:ea typeface="+mn-ea"/>
                <a:cs typeface="Arial" panose="020B0604020202020204" pitchFamily="34" charset="0"/>
              </a:rPr>
              <a:t> </a:t>
            </a:r>
            <a:r>
              <a:rPr kumimoji="0" lang="en-US" sz="1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multiple sizes and common voltages </a:t>
            </a:r>
          </a:p>
          <a:p>
            <a:pPr marL="228600" marR="0" lvl="0" indent="-228600" algn="l" defTabSz="914400" rtl="0" eaLnBrk="1" fontAlgn="auto" latinLnBrk="0" hangingPunct="1">
              <a:lnSpc>
                <a:spcPct val="100000"/>
              </a:lnSpc>
              <a:spcBef>
                <a:spcPts val="1000"/>
              </a:spcBef>
              <a:spcAft>
                <a:spcPts val="600"/>
              </a:spcAft>
              <a:buClrTx/>
              <a:buSzTx/>
              <a:buFont typeface="Wingdings" panose="05000000000000000000" pitchFamily="2" charset="2"/>
              <a:buChar char="§"/>
              <a:tabLst/>
              <a:defRPr/>
            </a:pPr>
            <a:r>
              <a:rPr kumimoji="0" lang="en-US" sz="1800" b="1" i="0" u="none" strike="noStrike" kern="1200" cap="none" spc="0" normalizeH="0" baseline="0" noProof="0" dirty="0">
                <a:ln>
                  <a:noFill/>
                </a:ln>
                <a:solidFill>
                  <a:srgbClr val="256192">
                    <a:lumMod val="60000"/>
                    <a:lumOff val="40000"/>
                  </a:srgbClr>
                </a:solidFill>
                <a:effectLst/>
                <a:uLnTx/>
                <a:uFillTx/>
                <a:latin typeface="Arial" panose="020B0604020202020204" pitchFamily="34" charset="0"/>
                <a:ea typeface="+mn-ea"/>
                <a:cs typeface="Arial" panose="020B0604020202020204" pitchFamily="34" charset="0"/>
              </a:rPr>
              <a:t>Provides precision airflow where needed: </a:t>
            </a:r>
          </a:p>
          <a:p>
            <a:pPr marL="685800" marR="0" lvl="1" indent="-228600" algn="l" defTabSz="914400" rtl="0" eaLnBrk="1" fontAlgn="auto" latinLnBrk="0" hangingPunct="1">
              <a:lnSpc>
                <a:spcPct val="100000"/>
              </a:lnSpc>
              <a:spcBef>
                <a:spcPts val="0"/>
              </a:spcBef>
              <a:spcAft>
                <a:spcPts val="600"/>
              </a:spcAft>
              <a:buClrTx/>
              <a:buSzTx/>
              <a:buFont typeface="Wingdings" panose="05000000000000000000" pitchFamily="2" charset="2"/>
              <a:buChar char="§"/>
              <a:tabLst/>
              <a:defRPr/>
            </a:pPr>
            <a:r>
              <a:rPr kumimoji="0" lang="en-US" sz="17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Multi-position hanger mounted that can be wall or ceiling mounted enables vertical and horizontal mounting, or every 15° in between with swiveling capability</a:t>
            </a:r>
          </a:p>
          <a:p>
            <a:pPr marL="228600" marR="0" lvl="0" indent="-228600" algn="l" defTabSz="914400" rtl="0" eaLnBrk="1" fontAlgn="auto" latinLnBrk="0" hangingPunct="1">
              <a:lnSpc>
                <a:spcPct val="100000"/>
              </a:lnSpc>
              <a:spcBef>
                <a:spcPts val="1000"/>
              </a:spcBef>
              <a:spcAft>
                <a:spcPts val="600"/>
              </a:spcAft>
              <a:buClrTx/>
              <a:buSzTx/>
              <a:buFont typeface="Wingdings" panose="05000000000000000000" pitchFamily="2" charset="2"/>
              <a:buChar char="§"/>
              <a:tabLst/>
              <a:defRPr/>
            </a:pPr>
            <a:r>
              <a:rPr kumimoji="0" lang="en-US" sz="1800" b="1" i="0" u="none" strike="noStrike" kern="1200" cap="none" spc="0" normalizeH="0" baseline="0" noProof="0" dirty="0">
                <a:ln>
                  <a:noFill/>
                </a:ln>
                <a:solidFill>
                  <a:srgbClr val="256192">
                    <a:lumMod val="60000"/>
                    <a:lumOff val="40000"/>
                  </a:srgbClr>
                </a:solidFill>
                <a:effectLst/>
                <a:uLnTx/>
                <a:uFillTx/>
                <a:latin typeface="Arial" panose="020B0604020202020204" pitchFamily="34" charset="0"/>
                <a:ea typeface="+mn-ea"/>
                <a:cs typeface="Arial" panose="020B0604020202020204" pitchFamily="34" charset="0"/>
              </a:rPr>
              <a:t>Optimizes fit in small spaces </a:t>
            </a:r>
            <a:r>
              <a:rPr kumimoji="0" lang="en-US" sz="1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with industry-leading clearances for space optimization</a:t>
            </a:r>
          </a:p>
          <a:p>
            <a:pPr marL="228600" marR="0" lvl="0" indent="-228600" algn="l" defTabSz="914400" rtl="0" eaLnBrk="1" fontAlgn="auto" latinLnBrk="0" hangingPunct="1">
              <a:lnSpc>
                <a:spcPct val="100000"/>
              </a:lnSpc>
              <a:spcBef>
                <a:spcPts val="1000"/>
              </a:spcBef>
              <a:spcAft>
                <a:spcPts val="600"/>
              </a:spcAft>
              <a:buClrTx/>
              <a:buSzTx/>
              <a:buFont typeface="Wingdings" panose="05000000000000000000" pitchFamily="2" charset="2"/>
              <a:buChar char="§"/>
              <a:tabLst/>
              <a:defRPr/>
            </a:pPr>
            <a:r>
              <a:rPr kumimoji="0" lang="en-US" sz="1800" b="1" i="0" u="none" strike="noStrike" kern="1200" cap="none" spc="0" normalizeH="0" baseline="0" noProof="0" dirty="0">
                <a:ln>
                  <a:noFill/>
                </a:ln>
                <a:solidFill>
                  <a:srgbClr val="256192">
                    <a:lumMod val="60000"/>
                    <a:lumOff val="40000"/>
                  </a:srgbClr>
                </a:solidFill>
                <a:effectLst/>
                <a:uLnTx/>
                <a:uFillTx/>
                <a:latin typeface="Arial" panose="020B0604020202020204" pitchFamily="34" charset="0"/>
                <a:ea typeface="+mn-ea"/>
                <a:cs typeface="Arial" panose="020B0604020202020204" pitchFamily="34" charset="0"/>
              </a:rPr>
              <a:t>Delivers year-round comfort </a:t>
            </a:r>
            <a:r>
              <a:rPr kumimoji="0" lang="en-US" sz="1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with fan-only mode for warm-weather airflow</a:t>
            </a:r>
          </a:p>
          <a:p>
            <a:pPr marL="0" marR="0" lvl="0" indent="0" algn="l" defTabSz="914400" rtl="0" eaLnBrk="1" fontAlgn="auto" latinLnBrk="0" hangingPunct="1">
              <a:lnSpc>
                <a:spcPct val="100000"/>
              </a:lnSpc>
              <a:spcBef>
                <a:spcPts val="1000"/>
              </a:spcBef>
              <a:spcAft>
                <a:spcPts val="600"/>
              </a:spcAft>
              <a:buClrTx/>
              <a:buSzTx/>
              <a:buFont typeface="Wingdings" panose="05000000000000000000" pitchFamily="2" charset="2"/>
              <a:buNone/>
              <a:tabLst/>
              <a:defRPr/>
            </a:pPr>
            <a:endParaRPr kumimoji="0" lang="en-US" sz="1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1" name="Rectangle 10">
            <a:extLst>
              <a:ext uri="{FF2B5EF4-FFF2-40B4-BE49-F238E27FC236}">
                <a16:creationId xmlns:a16="http://schemas.microsoft.com/office/drawing/2014/main" id="{14B09C62-F7A0-51F9-ED0F-35CB4C30D2E8}"/>
              </a:ext>
            </a:extLst>
          </p:cNvPr>
          <p:cNvSpPr/>
          <p:nvPr/>
        </p:nvSpPr>
        <p:spPr>
          <a:xfrm>
            <a:off x="8634604" y="2923794"/>
            <a:ext cx="3280027" cy="244373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Arial" panose="020B0604020202020204"/>
                <a:ea typeface="+mn-ea"/>
                <a:cs typeface="+mn-cs"/>
              </a:rPr>
              <a:t>Factories</a:t>
            </a:r>
          </a:p>
          <a:p>
            <a:pPr marL="285750" marR="0" lvl="0" indent="-2857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Arial" panose="020B0604020202020204"/>
                <a:ea typeface="+mn-ea"/>
                <a:cs typeface="+mn-cs"/>
              </a:rPr>
              <a:t>Warehouses</a:t>
            </a:r>
          </a:p>
          <a:p>
            <a:pPr marL="285750" marR="0" lvl="0" indent="-2857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Arial" panose="020B0604020202020204"/>
                <a:ea typeface="+mn-ea"/>
                <a:cs typeface="+mn-cs"/>
              </a:rPr>
              <a:t>Garages</a:t>
            </a:r>
          </a:p>
          <a:p>
            <a:pPr marL="285750" marR="0" lvl="0" indent="-2857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Arial" panose="020B0604020202020204"/>
                <a:ea typeface="+mn-ea"/>
                <a:cs typeface="+mn-cs"/>
              </a:rPr>
              <a:t>Stairwells</a:t>
            </a:r>
          </a:p>
          <a:p>
            <a:pPr marL="285750" marR="0" lvl="0" indent="-2857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Arial" panose="020B0604020202020204"/>
                <a:ea typeface="+mn-ea"/>
                <a:cs typeface="+mn-cs"/>
              </a:rPr>
              <a:t>Shipping Docks</a:t>
            </a:r>
          </a:p>
          <a:p>
            <a:pPr marL="285750" marR="0" lvl="0" indent="-2857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Arial" panose="020B0604020202020204"/>
                <a:ea typeface="+mn-ea"/>
                <a:cs typeface="+mn-cs"/>
              </a:rPr>
              <a:t>Power Stations</a:t>
            </a:r>
          </a:p>
          <a:p>
            <a:pPr marL="285750" marR="0" lvl="0" indent="-2857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Arial" panose="020B0604020202020204"/>
                <a:ea typeface="+mn-ea"/>
                <a:cs typeface="+mn-cs"/>
              </a:rPr>
              <a:t>Mechanical &amp; Maintenance Rooms</a:t>
            </a:r>
          </a:p>
          <a:p>
            <a:pPr marL="285750" marR="0" lvl="0" indent="-2857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Arial" panose="020B0604020202020204"/>
                <a:ea typeface="+mn-ea"/>
                <a:cs typeface="+mn-cs"/>
              </a:rPr>
              <a:t>Retail</a:t>
            </a:r>
          </a:p>
          <a:p>
            <a:pPr marL="285750" marR="0" lvl="0" indent="-2857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Arial" panose="020B0604020202020204"/>
                <a:ea typeface="+mn-ea"/>
                <a:cs typeface="+mn-cs"/>
              </a:rPr>
              <a:t>Public Buildings</a:t>
            </a:r>
          </a:p>
        </p:txBody>
      </p:sp>
      <p:sp>
        <p:nvSpPr>
          <p:cNvPr id="12" name="Rectangle 11">
            <a:extLst>
              <a:ext uri="{FF2B5EF4-FFF2-40B4-BE49-F238E27FC236}">
                <a16:creationId xmlns:a16="http://schemas.microsoft.com/office/drawing/2014/main" id="{7BB93E80-FB98-318D-7910-624BEBE7C916}"/>
              </a:ext>
            </a:extLst>
          </p:cNvPr>
          <p:cNvSpPr/>
          <p:nvPr/>
        </p:nvSpPr>
        <p:spPr>
          <a:xfrm>
            <a:off x="8634604" y="2494026"/>
            <a:ext cx="3280027" cy="484033"/>
          </a:xfrm>
          <a:prstGeom prst="rect">
            <a:avLst/>
          </a:prstGeom>
          <a:solidFill>
            <a:srgbClr val="256192"/>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1200"/>
              </a:spcAft>
              <a:buClrTx/>
              <a:buSzTx/>
              <a:buFontTx/>
              <a:buNone/>
              <a:tabLst/>
              <a:defRPr/>
            </a:pPr>
            <a:r>
              <a:rPr kumimoji="0" lang="en-US" sz="18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Applications</a:t>
            </a:r>
          </a:p>
        </p:txBody>
      </p:sp>
      <p:pic>
        <p:nvPicPr>
          <p:cNvPr id="6" name="Picture 5">
            <a:extLst>
              <a:ext uri="{FF2B5EF4-FFF2-40B4-BE49-F238E27FC236}">
                <a16:creationId xmlns:a16="http://schemas.microsoft.com/office/drawing/2014/main" id="{1E7FEEBA-D3EF-23BC-5E12-0FA0036C95B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506456" y="236005"/>
            <a:ext cx="1536322" cy="2258021"/>
          </a:xfrm>
          <a:prstGeom prst="rect">
            <a:avLst/>
          </a:prstGeom>
        </p:spPr>
      </p:pic>
    </p:spTree>
    <p:extLst>
      <p:ext uri="{BB962C8B-B14F-4D97-AF65-F5344CB8AC3E}">
        <p14:creationId xmlns:p14="http://schemas.microsoft.com/office/powerpoint/2010/main" val="1266383507"/>
      </p:ext>
    </p:extLst>
  </p:cSld>
  <p:clrMapOvr>
    <a:overrideClrMapping bg1="lt1" tx1="dk1" bg2="lt2" tx2="dk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0">
          <a:blip r:embed="rId4" cstate="screen">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0DFC1-CCEE-904E-E8AB-7464B705FF6E}"/>
              </a:ext>
            </a:extLst>
          </p:cNvPr>
          <p:cNvSpPr>
            <a:spLocks noGrp="1"/>
          </p:cNvSpPr>
          <p:nvPr>
            <p:ph type="title"/>
          </p:nvPr>
        </p:nvSpPr>
        <p:spPr/>
        <p:txBody>
          <a:bodyPr/>
          <a:lstStyle/>
          <a:p>
            <a:r>
              <a:rPr lang="en-US" dirty="0"/>
              <a:t>EUHC Features</a:t>
            </a:r>
          </a:p>
        </p:txBody>
      </p:sp>
      <p:sp>
        <p:nvSpPr>
          <p:cNvPr id="3" name="Content Placeholder 2">
            <a:extLst>
              <a:ext uri="{FF2B5EF4-FFF2-40B4-BE49-F238E27FC236}">
                <a16:creationId xmlns:a16="http://schemas.microsoft.com/office/drawing/2014/main" id="{ED031E91-727C-8062-8D8C-2F64DDFE93D1}"/>
              </a:ext>
            </a:extLst>
          </p:cNvPr>
          <p:cNvSpPr>
            <a:spLocks noGrp="1"/>
          </p:cNvSpPr>
          <p:nvPr>
            <p:ph sz="half" idx="2"/>
          </p:nvPr>
        </p:nvSpPr>
        <p:spPr>
          <a:xfrm>
            <a:off x="640077" y="1175004"/>
            <a:ext cx="4361691" cy="4572000"/>
          </a:xfrm>
        </p:spPr>
        <p:txBody>
          <a:bodyPr/>
          <a:lstStyle/>
          <a:p>
            <a:pPr>
              <a:lnSpc>
                <a:spcPct val="100000"/>
              </a:lnSpc>
              <a:spcAft>
                <a:spcPts val="600"/>
              </a:spcAft>
            </a:pPr>
            <a:r>
              <a:rPr lang="en-US" dirty="0"/>
              <a:t>Sizes 3-20kW </a:t>
            </a:r>
          </a:p>
          <a:p>
            <a:pPr>
              <a:lnSpc>
                <a:spcPct val="100000"/>
              </a:lnSpc>
              <a:spcAft>
                <a:spcPts val="600"/>
              </a:spcAft>
            </a:pPr>
            <a:r>
              <a:rPr lang="en-US" dirty="0"/>
              <a:t>208 &amp; 240V/1-3p in sizes 3,5,7,10 </a:t>
            </a:r>
            <a:r>
              <a:rPr lang="en-US" dirty="0" err="1"/>
              <a:t>kW</a:t>
            </a:r>
            <a:r>
              <a:rPr lang="en-US" dirty="0" err="1">
                <a:sym typeface="Wingdings" panose="05000000000000000000" pitchFamily="2" charset="2"/>
              </a:rPr>
              <a:t>field</a:t>
            </a:r>
            <a:r>
              <a:rPr lang="en-US" dirty="0">
                <a:sym typeface="Wingdings" panose="05000000000000000000" pitchFamily="2" charset="2"/>
              </a:rPr>
              <a:t> adjustable to 3 phase</a:t>
            </a:r>
            <a:endParaRPr lang="en-US" dirty="0"/>
          </a:p>
          <a:p>
            <a:pPr>
              <a:lnSpc>
                <a:spcPct val="100000"/>
              </a:lnSpc>
              <a:spcAft>
                <a:spcPts val="600"/>
              </a:spcAft>
            </a:pPr>
            <a:r>
              <a:rPr lang="en-US" dirty="0"/>
              <a:t>24V control power (external terminal strip)</a:t>
            </a:r>
          </a:p>
          <a:p>
            <a:pPr>
              <a:lnSpc>
                <a:spcPct val="100000"/>
              </a:lnSpc>
              <a:spcAft>
                <a:spcPts val="600"/>
              </a:spcAft>
            </a:pPr>
            <a:r>
              <a:rPr lang="en-US" dirty="0"/>
              <a:t>3D air direction control</a:t>
            </a:r>
          </a:p>
          <a:p>
            <a:pPr>
              <a:lnSpc>
                <a:spcPct val="100000"/>
              </a:lnSpc>
              <a:spcAft>
                <a:spcPts val="600"/>
              </a:spcAft>
            </a:pPr>
            <a:r>
              <a:rPr lang="en-US" dirty="0"/>
              <a:t>Fan-only mode​ for all-season comfort</a:t>
            </a:r>
          </a:p>
          <a:p>
            <a:pPr>
              <a:lnSpc>
                <a:spcPct val="100000"/>
              </a:lnSpc>
              <a:spcAft>
                <a:spcPts val="600"/>
              </a:spcAft>
            </a:pPr>
            <a:r>
              <a:rPr lang="en-US" dirty="0"/>
              <a:t>Residential certification for 3 &amp; 5 </a:t>
            </a:r>
            <a:r>
              <a:rPr lang="en-US" dirty="0" err="1"/>
              <a:t>models</a:t>
            </a:r>
            <a:r>
              <a:rPr lang="en-US" dirty="0" err="1">
                <a:sym typeface="Wingdings" panose="05000000000000000000" pitchFamily="2" charset="2"/>
              </a:rPr>
              <a:t>non-living</a:t>
            </a:r>
            <a:r>
              <a:rPr lang="en-US" dirty="0">
                <a:sym typeface="Wingdings" panose="05000000000000000000" pitchFamily="2" charset="2"/>
              </a:rPr>
              <a:t> spaces</a:t>
            </a:r>
            <a:endParaRPr lang="en-US" dirty="0"/>
          </a:p>
        </p:txBody>
      </p:sp>
      <p:pic>
        <p:nvPicPr>
          <p:cNvPr id="5" name="Picture 4" descr="A large computer monitor in a room&#10;&#10;AI-generated content may be incorrect.">
            <a:extLst>
              <a:ext uri="{FF2B5EF4-FFF2-40B4-BE49-F238E27FC236}">
                <a16:creationId xmlns:a16="http://schemas.microsoft.com/office/drawing/2014/main" id="{2682B362-678C-CD91-FDEA-C43DFB7E8D00}"/>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5356819" y="1723644"/>
            <a:ext cx="1988863" cy="3086100"/>
          </a:xfrm>
          <a:prstGeom prst="rect">
            <a:avLst/>
          </a:prstGeom>
          <a:ln>
            <a:solidFill>
              <a:schemeClr val="accent2"/>
            </a:solidFill>
          </a:ln>
        </p:spPr>
      </p:pic>
      <p:pic>
        <p:nvPicPr>
          <p:cNvPr id="6" name="Picture 5" descr="A large machine in a factory&#10;&#10;AI-generated content may be incorrect.">
            <a:extLst>
              <a:ext uri="{FF2B5EF4-FFF2-40B4-BE49-F238E27FC236}">
                <a16:creationId xmlns:a16="http://schemas.microsoft.com/office/drawing/2014/main" id="{E036D4AB-790C-C566-56A7-3BB2E932929C}"/>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9834439" y="1723644"/>
            <a:ext cx="2246969" cy="3086100"/>
          </a:xfrm>
          <a:prstGeom prst="rect">
            <a:avLst/>
          </a:prstGeom>
          <a:ln>
            <a:solidFill>
              <a:schemeClr val="accent2"/>
            </a:solidFill>
          </a:ln>
        </p:spPr>
      </p:pic>
      <p:pic>
        <p:nvPicPr>
          <p:cNvPr id="7" name="Picture 6" descr="A baby cradle in a factory&#10;&#10;AI-generated content may be incorrect.">
            <a:extLst>
              <a:ext uri="{FF2B5EF4-FFF2-40B4-BE49-F238E27FC236}">
                <a16:creationId xmlns:a16="http://schemas.microsoft.com/office/drawing/2014/main" id="{E030B90C-8800-E5F4-FEA7-604553AF7AE3}"/>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7426436" y="1723644"/>
            <a:ext cx="2327249" cy="3086100"/>
          </a:xfrm>
          <a:prstGeom prst="rect">
            <a:avLst/>
          </a:prstGeom>
          <a:ln>
            <a:solidFill>
              <a:schemeClr val="accent2"/>
            </a:solidFill>
          </a:ln>
        </p:spPr>
      </p:pic>
    </p:spTree>
    <p:extLst>
      <p:ext uri="{BB962C8B-B14F-4D97-AF65-F5344CB8AC3E}">
        <p14:creationId xmlns:p14="http://schemas.microsoft.com/office/powerpoint/2010/main" val="1276757406"/>
      </p:ext>
    </p:extLst>
  </p:cSld>
  <p:clrMapOvr>
    <a:overrideClrMapping bg1="lt1" tx1="dk1" bg2="lt2" tx2="dk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0">
          <a:blip r:embed="rId3" cstate="screen">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6CAE5424-5A7C-9878-A6DB-363544B212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3DFCAA-BD48-2043-1248-7139D01FCDCC}"/>
              </a:ext>
            </a:extLst>
          </p:cNvPr>
          <p:cNvSpPr>
            <a:spLocks noGrp="1"/>
          </p:cNvSpPr>
          <p:nvPr>
            <p:ph type="title"/>
          </p:nvPr>
        </p:nvSpPr>
        <p:spPr>
          <a:xfrm>
            <a:off x="267419" y="228248"/>
            <a:ext cx="11153437" cy="566527"/>
          </a:xfrm>
        </p:spPr>
        <p:txBody>
          <a:bodyPr/>
          <a:lstStyle/>
          <a:p>
            <a:r>
              <a:rPr lang="en-US" sz="3200" b="1" dirty="0">
                <a:solidFill>
                  <a:srgbClr val="A80532"/>
                </a:solidFill>
                <a:latin typeface="Arial Nova" panose="020B0504020202020204" pitchFamily="34" charset="0"/>
                <a:ea typeface="+mn-ea"/>
                <a:cs typeface="+mn-cs"/>
              </a:rPr>
              <a:t>Versatile &amp; Application-Ready</a:t>
            </a:r>
          </a:p>
        </p:txBody>
      </p:sp>
      <p:sp>
        <p:nvSpPr>
          <p:cNvPr id="3" name="Content Placeholder 2">
            <a:extLst>
              <a:ext uri="{FF2B5EF4-FFF2-40B4-BE49-F238E27FC236}">
                <a16:creationId xmlns:a16="http://schemas.microsoft.com/office/drawing/2014/main" id="{5E2164CC-C59A-EC95-237B-B0C475021F6B}"/>
              </a:ext>
            </a:extLst>
          </p:cNvPr>
          <p:cNvSpPr>
            <a:spLocks noGrp="1"/>
          </p:cNvSpPr>
          <p:nvPr>
            <p:ph idx="1"/>
          </p:nvPr>
        </p:nvSpPr>
        <p:spPr>
          <a:xfrm>
            <a:off x="536275" y="1058543"/>
            <a:ext cx="3057317" cy="4417996"/>
          </a:xfrm>
        </p:spPr>
        <p:txBody>
          <a:bodyPr>
            <a:normAutofit lnSpcReduction="10000"/>
          </a:bodyPr>
          <a:lstStyle/>
          <a:p>
            <a:pPr marL="0" lvl="0" indent="0" defTabSz="457200">
              <a:lnSpc>
                <a:spcPct val="100000"/>
              </a:lnSpc>
              <a:spcBef>
                <a:spcPts val="0"/>
              </a:spcBef>
              <a:spcAft>
                <a:spcPts val="600"/>
              </a:spcAft>
              <a:buNone/>
              <a:defRPr/>
            </a:pPr>
            <a:r>
              <a:rPr lang="en-US" sz="2000" b="1" dirty="0">
                <a:solidFill>
                  <a:srgbClr val="A80532"/>
                </a:solidFill>
                <a:latin typeface="Arial Nova" panose="020B0504020202020204" pitchFamily="34" charset="0"/>
              </a:rPr>
              <a:t>Heating Capacity (kW)</a:t>
            </a:r>
          </a:p>
          <a:p>
            <a:pPr marL="742950" lvl="1" indent="-285750" defTabSz="457200">
              <a:lnSpc>
                <a:spcPct val="100000"/>
              </a:lnSpc>
              <a:spcBef>
                <a:spcPts val="0"/>
              </a:spcBef>
              <a:spcAft>
                <a:spcPts val="600"/>
              </a:spcAft>
              <a:buFont typeface="Arial" panose="020B0604020202020204" pitchFamily="34" charset="0"/>
              <a:buChar char="•"/>
              <a:defRPr/>
            </a:pPr>
            <a:r>
              <a:rPr lang="en-US" dirty="0">
                <a:solidFill>
                  <a:srgbClr val="000000"/>
                </a:solidFill>
                <a:latin typeface="Arial" panose="020B0604020202020204" pitchFamily="34" charset="0"/>
                <a:cs typeface="Arial" panose="020B0604020202020204" pitchFamily="34" charset="0"/>
              </a:rPr>
              <a:t>2.3</a:t>
            </a:r>
          </a:p>
          <a:p>
            <a:pPr marL="742950" lvl="1" indent="-285750" defTabSz="457200">
              <a:lnSpc>
                <a:spcPct val="100000"/>
              </a:lnSpc>
              <a:spcBef>
                <a:spcPts val="0"/>
              </a:spcBef>
              <a:spcAft>
                <a:spcPts val="600"/>
              </a:spcAft>
              <a:buFont typeface="Arial" panose="020B0604020202020204" pitchFamily="34" charset="0"/>
              <a:buChar char="•"/>
              <a:defRPr/>
            </a:pPr>
            <a:r>
              <a:rPr lang="en-US" dirty="0">
                <a:solidFill>
                  <a:srgbClr val="000000"/>
                </a:solidFill>
                <a:latin typeface="Arial" panose="020B0604020202020204" pitchFamily="34" charset="0"/>
                <a:cs typeface="Arial" panose="020B0604020202020204" pitchFamily="34" charset="0"/>
              </a:rPr>
              <a:t>3</a:t>
            </a:r>
          </a:p>
          <a:p>
            <a:pPr marL="742950" lvl="1" indent="-285750" defTabSz="457200">
              <a:lnSpc>
                <a:spcPct val="100000"/>
              </a:lnSpc>
              <a:spcBef>
                <a:spcPts val="0"/>
              </a:spcBef>
              <a:spcAft>
                <a:spcPts val="600"/>
              </a:spcAft>
              <a:buFont typeface="Arial" panose="020B0604020202020204" pitchFamily="34" charset="0"/>
              <a:buChar char="•"/>
              <a:defRPr/>
            </a:pPr>
            <a:r>
              <a:rPr lang="en-US" dirty="0">
                <a:solidFill>
                  <a:srgbClr val="000000"/>
                </a:solidFill>
                <a:latin typeface="Arial" panose="020B0604020202020204" pitchFamily="34" charset="0"/>
                <a:cs typeface="Arial" panose="020B0604020202020204" pitchFamily="34" charset="0"/>
              </a:rPr>
              <a:t>3.8</a:t>
            </a:r>
          </a:p>
          <a:p>
            <a:pPr marL="742950" lvl="1" indent="-285750" defTabSz="457200">
              <a:lnSpc>
                <a:spcPct val="100000"/>
              </a:lnSpc>
              <a:spcBef>
                <a:spcPts val="0"/>
              </a:spcBef>
              <a:spcAft>
                <a:spcPts val="600"/>
              </a:spcAft>
              <a:buFont typeface="Arial" panose="020B0604020202020204" pitchFamily="34" charset="0"/>
              <a:buChar char="•"/>
              <a:defRPr/>
            </a:pPr>
            <a:r>
              <a:rPr lang="en-US" dirty="0">
                <a:solidFill>
                  <a:srgbClr val="000000"/>
                </a:solidFill>
                <a:latin typeface="Arial" panose="020B0604020202020204" pitchFamily="34" charset="0"/>
                <a:cs typeface="Arial" panose="020B0604020202020204" pitchFamily="34" charset="0"/>
              </a:rPr>
              <a:t>5</a:t>
            </a:r>
          </a:p>
          <a:p>
            <a:pPr marL="742950" lvl="1" indent="-285750" defTabSz="457200">
              <a:lnSpc>
                <a:spcPct val="100000"/>
              </a:lnSpc>
              <a:spcBef>
                <a:spcPts val="0"/>
              </a:spcBef>
              <a:spcAft>
                <a:spcPts val="600"/>
              </a:spcAft>
              <a:buFont typeface="Arial" panose="020B0604020202020204" pitchFamily="34" charset="0"/>
              <a:buChar char="•"/>
              <a:defRPr/>
            </a:pPr>
            <a:r>
              <a:rPr lang="en-US" dirty="0">
                <a:solidFill>
                  <a:srgbClr val="000000"/>
                </a:solidFill>
                <a:latin typeface="Arial" panose="020B0604020202020204" pitchFamily="34" charset="0"/>
                <a:cs typeface="Arial" panose="020B0604020202020204" pitchFamily="34" charset="0"/>
              </a:rPr>
              <a:t>7.5</a:t>
            </a:r>
          </a:p>
          <a:p>
            <a:pPr marL="742950" lvl="1" indent="-285750" defTabSz="457200">
              <a:lnSpc>
                <a:spcPct val="100000"/>
              </a:lnSpc>
              <a:spcBef>
                <a:spcPts val="0"/>
              </a:spcBef>
              <a:spcAft>
                <a:spcPts val="600"/>
              </a:spcAft>
              <a:buFont typeface="Arial" panose="020B0604020202020204" pitchFamily="34" charset="0"/>
              <a:buChar char="•"/>
              <a:defRPr/>
            </a:pPr>
            <a:r>
              <a:rPr lang="en-US" dirty="0">
                <a:solidFill>
                  <a:srgbClr val="000000"/>
                </a:solidFill>
                <a:latin typeface="Arial" panose="020B0604020202020204" pitchFamily="34" charset="0"/>
                <a:cs typeface="Arial" panose="020B0604020202020204" pitchFamily="34" charset="0"/>
              </a:rPr>
              <a:t>10</a:t>
            </a:r>
          </a:p>
          <a:p>
            <a:pPr marL="742950" lvl="1" indent="-285750" defTabSz="457200">
              <a:lnSpc>
                <a:spcPct val="100000"/>
              </a:lnSpc>
              <a:spcBef>
                <a:spcPts val="0"/>
              </a:spcBef>
              <a:spcAft>
                <a:spcPts val="600"/>
              </a:spcAft>
              <a:buFont typeface="Arial" panose="020B0604020202020204" pitchFamily="34" charset="0"/>
              <a:buChar char="•"/>
              <a:defRPr/>
            </a:pPr>
            <a:r>
              <a:rPr lang="en-US" dirty="0">
                <a:solidFill>
                  <a:srgbClr val="000000"/>
                </a:solidFill>
                <a:latin typeface="Arial" panose="020B0604020202020204" pitchFamily="34" charset="0"/>
                <a:cs typeface="Arial" panose="020B0604020202020204" pitchFamily="34" charset="0"/>
              </a:rPr>
              <a:t>11.3</a:t>
            </a:r>
          </a:p>
          <a:p>
            <a:pPr marL="742950" lvl="1" indent="-285750" defTabSz="457200">
              <a:lnSpc>
                <a:spcPct val="100000"/>
              </a:lnSpc>
              <a:spcBef>
                <a:spcPts val="0"/>
              </a:spcBef>
              <a:spcAft>
                <a:spcPts val="600"/>
              </a:spcAft>
              <a:buFont typeface="Arial" panose="020B0604020202020204" pitchFamily="34" charset="0"/>
              <a:buChar char="•"/>
              <a:defRPr/>
            </a:pPr>
            <a:r>
              <a:rPr lang="en-US" dirty="0">
                <a:solidFill>
                  <a:srgbClr val="000000"/>
                </a:solidFill>
                <a:latin typeface="Arial" panose="020B0604020202020204" pitchFamily="34" charset="0"/>
                <a:cs typeface="Arial" panose="020B0604020202020204" pitchFamily="34" charset="0"/>
              </a:rPr>
              <a:t>15</a:t>
            </a:r>
          </a:p>
          <a:p>
            <a:pPr marL="742950" lvl="1" indent="-285750" defTabSz="457200">
              <a:lnSpc>
                <a:spcPct val="100000"/>
              </a:lnSpc>
              <a:spcBef>
                <a:spcPts val="0"/>
              </a:spcBef>
              <a:spcAft>
                <a:spcPts val="600"/>
              </a:spcAft>
              <a:buFont typeface="Arial" panose="020B0604020202020204" pitchFamily="34" charset="0"/>
              <a:buChar char="•"/>
              <a:defRPr/>
            </a:pPr>
            <a:r>
              <a:rPr lang="en-US" dirty="0">
                <a:solidFill>
                  <a:srgbClr val="000000"/>
                </a:solidFill>
                <a:latin typeface="Arial" panose="020B0604020202020204" pitchFamily="34" charset="0"/>
                <a:cs typeface="Arial" panose="020B0604020202020204" pitchFamily="34" charset="0"/>
              </a:rPr>
              <a:t>20</a:t>
            </a:r>
          </a:p>
          <a:p>
            <a:endParaRPr lang="en-US" sz="1800" dirty="0"/>
          </a:p>
        </p:txBody>
      </p:sp>
      <p:sp>
        <p:nvSpPr>
          <p:cNvPr id="5" name="TextBox 4">
            <a:extLst>
              <a:ext uri="{FF2B5EF4-FFF2-40B4-BE49-F238E27FC236}">
                <a16:creationId xmlns:a16="http://schemas.microsoft.com/office/drawing/2014/main" id="{2674BB78-04EF-B03C-7F1F-0D1FD728F022}"/>
              </a:ext>
            </a:extLst>
          </p:cNvPr>
          <p:cNvSpPr txBox="1"/>
          <p:nvPr/>
        </p:nvSpPr>
        <p:spPr>
          <a:xfrm>
            <a:off x="3733038" y="1058543"/>
            <a:ext cx="4865372" cy="4416594"/>
          </a:xfrm>
          <a:prstGeom prst="rect">
            <a:avLst/>
          </a:prstGeom>
          <a:noFill/>
        </p:spPr>
        <p:txBody>
          <a:bodyPr wrap="square">
            <a:spAutoFit/>
          </a:bodyPr>
          <a:lstStyle/>
          <a:p>
            <a:pPr marL="0" marR="0" lvl="0" indent="0" algn="l" defTabSz="457200" rtl="0" eaLnBrk="0" fontAlgn="base" latinLnBrk="0" hangingPunct="0">
              <a:lnSpc>
                <a:spcPct val="100000"/>
              </a:lnSpc>
              <a:spcBef>
                <a:spcPts val="0"/>
              </a:spcBef>
              <a:spcAft>
                <a:spcPts val="600"/>
              </a:spcAft>
              <a:buClrTx/>
              <a:buSzTx/>
              <a:buFontTx/>
              <a:buNone/>
              <a:tabLst/>
              <a:defRPr/>
            </a:pPr>
            <a:r>
              <a:rPr kumimoji="0" lang="en-US" sz="2000" b="1" i="0" u="none" strike="noStrike" kern="1200" cap="none" spc="0" normalizeH="0" baseline="0" noProof="0" dirty="0">
                <a:ln>
                  <a:noFill/>
                </a:ln>
                <a:solidFill>
                  <a:srgbClr val="A80532"/>
                </a:solidFill>
                <a:effectLst/>
                <a:uLnTx/>
                <a:uFillTx/>
                <a:latin typeface="Arial Nova" panose="020B0504020202020204" pitchFamily="34" charset="0"/>
                <a:ea typeface="+mn-ea"/>
                <a:cs typeface="+mn-cs"/>
              </a:rPr>
              <a:t>Seven (7) Voltage/Phase Combinations</a:t>
            </a:r>
          </a:p>
          <a:p>
            <a:pPr marL="342900" marR="0" lvl="0" indent="-342900" algn="l" defTabSz="4572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208/1</a:t>
            </a:r>
          </a:p>
          <a:p>
            <a:pPr marL="342900" marR="0" lvl="0" indent="-342900" algn="l" defTabSz="4572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208/3</a:t>
            </a:r>
          </a:p>
          <a:p>
            <a:pPr marL="342900" marR="0" lvl="0" indent="-342900" algn="l" defTabSz="4572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240/1</a:t>
            </a:r>
          </a:p>
          <a:p>
            <a:pPr marL="342900" marR="0" lvl="0" indent="-342900" algn="l" defTabSz="4572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240/3</a:t>
            </a:r>
          </a:p>
          <a:p>
            <a:pPr marL="342900" marR="0" lvl="0" indent="-342900" algn="l" defTabSz="4572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277/1</a:t>
            </a:r>
          </a:p>
          <a:p>
            <a:pPr marL="342900" marR="0" lvl="0" indent="-342900" algn="l" defTabSz="4572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480/3</a:t>
            </a:r>
          </a:p>
          <a:p>
            <a:pPr marL="342900" marR="0" lvl="0" indent="-342900" algn="l" defTabSz="4572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600/3</a:t>
            </a:r>
          </a:p>
          <a:p>
            <a:pPr marL="0" marR="0" lvl="0" indent="0" algn="l" defTabSz="457200" rtl="0" eaLnBrk="1" fontAlgn="auto" latinLnBrk="0" hangingPunct="1">
              <a:lnSpc>
                <a:spcPct val="100000"/>
              </a:lnSpc>
              <a:spcBef>
                <a:spcPts val="0"/>
              </a:spcBef>
              <a:spcAft>
                <a:spcPts val="60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208V &amp; 240V units sizes (except 15 &amp; 20) are field-adjustable to 3-phase electrical power to reduce amperage demand &amp; operating expense</a:t>
            </a:r>
          </a:p>
        </p:txBody>
      </p:sp>
      <p:cxnSp>
        <p:nvCxnSpPr>
          <p:cNvPr id="7" name="Straight Connector 6">
            <a:extLst>
              <a:ext uri="{FF2B5EF4-FFF2-40B4-BE49-F238E27FC236}">
                <a16:creationId xmlns:a16="http://schemas.microsoft.com/office/drawing/2014/main" id="{C3540EBD-DAD8-3BD0-23B1-81A6F538C8D6}"/>
              </a:ext>
            </a:extLst>
          </p:cNvPr>
          <p:cNvCxnSpPr/>
          <p:nvPr/>
        </p:nvCxnSpPr>
        <p:spPr>
          <a:xfrm>
            <a:off x="3410712" y="1170432"/>
            <a:ext cx="0" cy="4273927"/>
          </a:xfrm>
          <a:prstGeom prst="line">
            <a:avLst/>
          </a:prstGeom>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C2EFC759-BE9A-4465-72EB-336FA386C9EB}"/>
              </a:ext>
            </a:extLst>
          </p:cNvPr>
          <p:cNvSpPr/>
          <p:nvPr/>
        </p:nvSpPr>
        <p:spPr>
          <a:xfrm>
            <a:off x="0" y="5588428"/>
            <a:ext cx="8361680" cy="566527"/>
          </a:xfrm>
          <a:prstGeom prst="rect">
            <a:avLst/>
          </a:prstGeom>
          <a:solidFill>
            <a:srgbClr val="256192"/>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1200"/>
              </a:spcAft>
              <a:buClrTx/>
              <a:buSzTx/>
              <a:buFontTx/>
              <a:buNone/>
              <a:tabLst/>
              <a:defRPr/>
            </a:pPr>
            <a:r>
              <a:rPr kumimoji="0" lang="en-US" sz="1800" b="1"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Simplifies ordering and installation across a wide range of applications</a:t>
            </a:r>
          </a:p>
        </p:txBody>
      </p:sp>
      <p:pic>
        <p:nvPicPr>
          <p:cNvPr id="21" name="Picture 20">
            <a:extLst>
              <a:ext uri="{FF2B5EF4-FFF2-40B4-BE49-F238E27FC236}">
                <a16:creationId xmlns:a16="http://schemas.microsoft.com/office/drawing/2014/main" id="{4A9938B8-E7B8-E9EA-16F5-7D9DB200667F}"/>
              </a:ext>
            </a:extLst>
          </p:cNvPr>
          <p:cNvPicPr>
            <a:picLocks noChangeAspect="1"/>
          </p:cNvPicPr>
          <p:nvPr/>
        </p:nvPicPr>
        <p:blipFill>
          <a:blip r:embed="rId4"/>
          <a:stretch>
            <a:fillRect/>
          </a:stretch>
        </p:blipFill>
        <p:spPr>
          <a:xfrm>
            <a:off x="8546545" y="1495918"/>
            <a:ext cx="3645455" cy="3622953"/>
          </a:xfrm>
          <a:prstGeom prst="rect">
            <a:avLst/>
          </a:prstGeom>
        </p:spPr>
      </p:pic>
    </p:spTree>
    <p:extLst>
      <p:ext uri="{BB962C8B-B14F-4D97-AF65-F5344CB8AC3E}">
        <p14:creationId xmlns:p14="http://schemas.microsoft.com/office/powerpoint/2010/main" val="1856075998"/>
      </p:ext>
    </p:extLst>
  </p:cSld>
  <p:clrMapOvr>
    <a:overrideClrMapping bg1="lt1" tx1="dk1" bg2="lt2" tx2="dk2" accent1="accent1" accent2="accent2" accent3="accent3" accent4="accent4" accent5="accent5" accent6="accent6" hlink="hlink" folHlink="folHlink"/>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0">
          <a:blip r:embed="rId4" cstate="screen">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64782A8A-5498-D2F1-A4A0-89CBFD67CA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816031-8840-81D1-184D-EC74F3F86415}"/>
              </a:ext>
            </a:extLst>
          </p:cNvPr>
          <p:cNvSpPr>
            <a:spLocks noGrp="1"/>
          </p:cNvSpPr>
          <p:nvPr>
            <p:ph type="title"/>
          </p:nvPr>
        </p:nvSpPr>
        <p:spPr/>
        <p:txBody>
          <a:bodyPr/>
          <a:lstStyle/>
          <a:p>
            <a:r>
              <a:rPr lang="en-US" dirty="0"/>
              <a:t>EUHC Technical Info—3 sizes of cabinets</a:t>
            </a:r>
          </a:p>
        </p:txBody>
      </p:sp>
      <p:graphicFrame>
        <p:nvGraphicFramePr>
          <p:cNvPr id="8" name="Table 7">
            <a:extLst>
              <a:ext uri="{FF2B5EF4-FFF2-40B4-BE49-F238E27FC236}">
                <a16:creationId xmlns:a16="http://schemas.microsoft.com/office/drawing/2014/main" id="{ECEB02FD-0AD0-0601-614E-7A02104DBB3E}"/>
              </a:ext>
            </a:extLst>
          </p:cNvPr>
          <p:cNvGraphicFramePr>
            <a:graphicFrameLocks noGrp="1"/>
          </p:cNvGraphicFramePr>
          <p:nvPr/>
        </p:nvGraphicFramePr>
        <p:xfrm>
          <a:off x="488684" y="5882640"/>
          <a:ext cx="5145436" cy="838200"/>
        </p:xfrm>
        <a:graphic>
          <a:graphicData uri="http://schemas.openxmlformats.org/drawingml/2006/table">
            <a:tbl>
              <a:tblPr firstRow="1" bandRow="1"/>
              <a:tblGrid>
                <a:gridCol w="2394710">
                  <a:extLst>
                    <a:ext uri="{9D8B030D-6E8A-4147-A177-3AD203B41FA5}">
                      <a16:colId xmlns:a16="http://schemas.microsoft.com/office/drawing/2014/main" val="3960666057"/>
                    </a:ext>
                  </a:extLst>
                </a:gridCol>
                <a:gridCol w="1127760">
                  <a:extLst>
                    <a:ext uri="{9D8B030D-6E8A-4147-A177-3AD203B41FA5}">
                      <a16:colId xmlns:a16="http://schemas.microsoft.com/office/drawing/2014/main" val="2883195712"/>
                    </a:ext>
                  </a:extLst>
                </a:gridCol>
                <a:gridCol w="792480">
                  <a:extLst>
                    <a:ext uri="{9D8B030D-6E8A-4147-A177-3AD203B41FA5}">
                      <a16:colId xmlns:a16="http://schemas.microsoft.com/office/drawing/2014/main" val="3062553477"/>
                    </a:ext>
                  </a:extLst>
                </a:gridCol>
                <a:gridCol w="830486">
                  <a:extLst>
                    <a:ext uri="{9D8B030D-6E8A-4147-A177-3AD203B41FA5}">
                      <a16:colId xmlns:a16="http://schemas.microsoft.com/office/drawing/2014/main" val="1727775552"/>
                    </a:ext>
                  </a:extLst>
                </a:gridCol>
              </a:tblGrid>
              <a:tr h="0">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algn="ctr"/>
                      <a:r>
                        <a:rPr lang="en-US" sz="1100" dirty="0"/>
                        <a:t>Model</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156082"/>
                    </a:solidFill>
                  </a:tcPr>
                </a:tc>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algn="ctr"/>
                      <a:r>
                        <a:rPr lang="en-US" sz="1100" dirty="0"/>
                        <a:t>3/5</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156082"/>
                    </a:solidFill>
                  </a:tcPr>
                </a:tc>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algn="ctr"/>
                      <a:r>
                        <a:rPr lang="en-US" sz="1100" dirty="0"/>
                        <a:t>7/10</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156082"/>
                    </a:solidFill>
                  </a:tcPr>
                </a:tc>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algn="ctr"/>
                      <a:r>
                        <a:rPr lang="en-US" sz="1100" dirty="0"/>
                        <a:t>15/20</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156082"/>
                    </a:solidFill>
                  </a:tcPr>
                </a:tc>
                <a:extLst>
                  <a:ext uri="{0D108BD9-81ED-4DB2-BD59-A6C34878D82A}">
                    <a16:rowId xmlns:a16="http://schemas.microsoft.com/office/drawing/2014/main" val="3367775700"/>
                  </a:ext>
                </a:extLst>
              </a:tr>
              <a:tr h="254044">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algn="l" defTabSz="914400" rtl="0" eaLnBrk="1" latinLnBrk="0" hangingPunct="1"/>
                      <a:r>
                        <a:rPr lang="en-US" sz="1300" b="1" kern="1200" dirty="0">
                          <a:solidFill>
                            <a:schemeClr val="dk1"/>
                          </a:solidFill>
                          <a:latin typeface="Arial" panose="020B0604020202020204"/>
                          <a:ea typeface="+mn-ea"/>
                          <a:cs typeface="+mn-cs"/>
                        </a:rPr>
                        <a:t>Unit Weight lbs. (kg)</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algn="l" defTabSz="914400" rtl="0" eaLnBrk="1" latinLnBrk="0" hangingPunct="1"/>
                      <a:r>
                        <a:rPr lang="en-US" sz="1300" b="1" kern="1200" dirty="0">
                          <a:solidFill>
                            <a:schemeClr val="dk1"/>
                          </a:solidFill>
                          <a:latin typeface="Arial" panose="020B0604020202020204"/>
                          <a:ea typeface="+mn-ea"/>
                          <a:cs typeface="+mn-cs"/>
                        </a:rPr>
                        <a:t>28 (13)</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algn="l" defTabSz="914400" rtl="0" eaLnBrk="1" latinLnBrk="0" hangingPunct="1"/>
                      <a:r>
                        <a:rPr lang="en-US" sz="1300" b="1" kern="1200" dirty="0">
                          <a:solidFill>
                            <a:schemeClr val="dk1"/>
                          </a:solidFill>
                          <a:latin typeface="Arial" panose="020B0604020202020204"/>
                          <a:ea typeface="+mn-ea"/>
                          <a:cs typeface="+mn-cs"/>
                        </a:rPr>
                        <a:t>40 (19)</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algn="l" defTabSz="914400" rtl="0" eaLnBrk="1" latinLnBrk="0" hangingPunct="1"/>
                      <a:r>
                        <a:rPr lang="en-US" sz="1300" b="1" kern="1200" dirty="0">
                          <a:solidFill>
                            <a:schemeClr val="dk1"/>
                          </a:solidFill>
                          <a:latin typeface="Arial" panose="020B0604020202020204"/>
                          <a:ea typeface="+mn-ea"/>
                          <a:cs typeface="+mn-cs"/>
                        </a:rPr>
                        <a:t>58 (27)</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310876757"/>
                  </a:ext>
                </a:extLst>
              </a:tr>
              <a:tr h="231648">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algn="l" defTabSz="914400" rtl="0" eaLnBrk="1" latinLnBrk="0" hangingPunct="1"/>
                      <a:r>
                        <a:rPr lang="en-US" sz="1300" b="1" kern="1200" dirty="0">
                          <a:solidFill>
                            <a:schemeClr val="dk1"/>
                          </a:solidFill>
                          <a:latin typeface="Arial" panose="020B0604020202020204"/>
                          <a:ea typeface="+mn-ea"/>
                          <a:cs typeface="+mn-cs"/>
                        </a:rPr>
                        <a:t>Shipping Weight lbs. (kg)</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algn="l" defTabSz="914400" rtl="0" eaLnBrk="1" latinLnBrk="0" hangingPunct="1"/>
                      <a:r>
                        <a:rPr lang="en-US" sz="1300" b="1" kern="1200" dirty="0">
                          <a:solidFill>
                            <a:schemeClr val="dk1"/>
                          </a:solidFill>
                          <a:latin typeface="Arial" panose="020B0604020202020204"/>
                          <a:ea typeface="+mn-ea"/>
                          <a:cs typeface="+mn-cs"/>
                        </a:rPr>
                        <a:t>37 (17)</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algn="l" defTabSz="914400" rtl="0" eaLnBrk="1" latinLnBrk="0" hangingPunct="1"/>
                      <a:r>
                        <a:rPr lang="en-US" sz="1300" b="1" kern="1200" dirty="0">
                          <a:solidFill>
                            <a:schemeClr val="dk1"/>
                          </a:solidFill>
                          <a:latin typeface="Arial" panose="020B0604020202020204"/>
                          <a:ea typeface="+mn-ea"/>
                          <a:cs typeface="+mn-cs"/>
                        </a:rPr>
                        <a:t>53 (24) </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algn="l" defTabSz="914400" rtl="0" eaLnBrk="1" latinLnBrk="0" hangingPunct="1"/>
                      <a:r>
                        <a:rPr lang="en-US" sz="1300" b="1" kern="1200" dirty="0">
                          <a:solidFill>
                            <a:schemeClr val="dk1"/>
                          </a:solidFill>
                          <a:latin typeface="Arial" panose="020B0604020202020204"/>
                          <a:ea typeface="+mn-ea"/>
                          <a:cs typeface="+mn-cs"/>
                        </a:rPr>
                        <a:t>71 (32)</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462762953"/>
                  </a:ext>
                </a:extLst>
              </a:tr>
            </a:tbl>
          </a:graphicData>
        </a:graphic>
      </p:graphicFrame>
      <p:pic>
        <p:nvPicPr>
          <p:cNvPr id="10" name="Picture 9" descr="A blueprint of a machine&#10;&#10;AI-generated content may be incorrect.">
            <a:extLst>
              <a:ext uri="{FF2B5EF4-FFF2-40B4-BE49-F238E27FC236}">
                <a16:creationId xmlns:a16="http://schemas.microsoft.com/office/drawing/2014/main" id="{4A46639C-90BB-C767-F9C8-8F0FFB8EE683}"/>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6426332" y="1263191"/>
            <a:ext cx="4497768" cy="1602018"/>
          </a:xfrm>
          <a:prstGeom prst="rect">
            <a:avLst/>
          </a:prstGeom>
        </p:spPr>
      </p:pic>
      <p:pic>
        <p:nvPicPr>
          <p:cNvPr id="11" name="Picture 10" descr="A blueprint of a machine&#10;&#10;AI-generated content may be incorrect.">
            <a:extLst>
              <a:ext uri="{FF2B5EF4-FFF2-40B4-BE49-F238E27FC236}">
                <a16:creationId xmlns:a16="http://schemas.microsoft.com/office/drawing/2014/main" id="{F9AECC40-DD52-9B54-8EAE-D4EF82C81733}"/>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6824898" y="2923535"/>
            <a:ext cx="3420709" cy="3207097"/>
          </a:xfrm>
          <a:prstGeom prst="rect">
            <a:avLst/>
          </a:prstGeom>
        </p:spPr>
      </p:pic>
      <p:sp>
        <p:nvSpPr>
          <p:cNvPr id="12" name="Rectangle 11">
            <a:extLst>
              <a:ext uri="{FF2B5EF4-FFF2-40B4-BE49-F238E27FC236}">
                <a16:creationId xmlns:a16="http://schemas.microsoft.com/office/drawing/2014/main" id="{B7C5C65C-1D42-E416-D96D-0121E24D7757}"/>
              </a:ext>
            </a:extLst>
          </p:cNvPr>
          <p:cNvSpPr/>
          <p:nvPr/>
        </p:nvSpPr>
        <p:spPr>
          <a:xfrm>
            <a:off x="388713" y="811003"/>
            <a:ext cx="4908494" cy="427625"/>
          </a:xfrm>
          <a:prstGeom prst="rect">
            <a:avLst/>
          </a:prstGeom>
          <a:solidFill>
            <a:srgbClr val="256192"/>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1200"/>
              </a:spcAft>
              <a:buClrTx/>
              <a:buSzTx/>
              <a:buFontTx/>
              <a:buNone/>
              <a:tabLst/>
              <a:defRPr/>
            </a:pPr>
            <a:r>
              <a:rPr kumimoji="0" lang="en-US" sz="18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Minimum Clearances to Combustibles</a:t>
            </a:r>
          </a:p>
        </p:txBody>
      </p:sp>
      <p:sp>
        <p:nvSpPr>
          <p:cNvPr id="13" name="Rectangle 12">
            <a:extLst>
              <a:ext uri="{FF2B5EF4-FFF2-40B4-BE49-F238E27FC236}">
                <a16:creationId xmlns:a16="http://schemas.microsoft.com/office/drawing/2014/main" id="{C209FE80-B03D-52C4-0732-3159F53AED6C}"/>
              </a:ext>
            </a:extLst>
          </p:cNvPr>
          <p:cNvSpPr/>
          <p:nvPr/>
        </p:nvSpPr>
        <p:spPr>
          <a:xfrm>
            <a:off x="6220969" y="777240"/>
            <a:ext cx="4908494" cy="427625"/>
          </a:xfrm>
          <a:prstGeom prst="rect">
            <a:avLst/>
          </a:prstGeom>
          <a:solidFill>
            <a:srgbClr val="256192"/>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1200"/>
              </a:spcAft>
              <a:buClrTx/>
              <a:buSzTx/>
              <a:buFontTx/>
              <a:buNone/>
              <a:tabLst/>
              <a:defRPr/>
            </a:pPr>
            <a:r>
              <a:rPr kumimoji="0" lang="en-US" sz="18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Dimensions</a:t>
            </a:r>
          </a:p>
        </p:txBody>
      </p:sp>
      <p:cxnSp>
        <p:nvCxnSpPr>
          <p:cNvPr id="15" name="Straight Connector 14">
            <a:extLst>
              <a:ext uri="{FF2B5EF4-FFF2-40B4-BE49-F238E27FC236}">
                <a16:creationId xmlns:a16="http://schemas.microsoft.com/office/drawing/2014/main" id="{BF138459-7D74-96F6-6C40-D41CD0F08B21}"/>
              </a:ext>
            </a:extLst>
          </p:cNvPr>
          <p:cNvCxnSpPr/>
          <p:nvPr/>
        </p:nvCxnSpPr>
        <p:spPr>
          <a:xfrm flipH="1">
            <a:off x="5971032" y="1238629"/>
            <a:ext cx="0" cy="5270081"/>
          </a:xfrm>
          <a:prstGeom prst="line">
            <a:avLst/>
          </a:prstGeom>
        </p:spPr>
        <p:style>
          <a:lnRef idx="1">
            <a:schemeClr val="accent1"/>
          </a:lnRef>
          <a:fillRef idx="0">
            <a:schemeClr val="accent1"/>
          </a:fillRef>
          <a:effectRef idx="0">
            <a:schemeClr val="accent1"/>
          </a:effectRef>
          <a:fontRef idx="minor">
            <a:schemeClr val="tx1"/>
          </a:fontRef>
        </p:style>
      </p:cxnSp>
      <p:pic>
        <p:nvPicPr>
          <p:cNvPr id="5" name="Picture 4" descr="A screenshot of a computer&#10;&#10;AI-generated content may be incorrect.">
            <a:extLst>
              <a:ext uri="{FF2B5EF4-FFF2-40B4-BE49-F238E27FC236}">
                <a16:creationId xmlns:a16="http://schemas.microsoft.com/office/drawing/2014/main" id="{6B173C7A-6663-F7E0-CF78-5F521789C7D3}"/>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129611" y="1356140"/>
            <a:ext cx="3279322" cy="4408988"/>
          </a:xfrm>
          <a:prstGeom prst="rect">
            <a:avLst/>
          </a:prstGeom>
        </p:spPr>
      </p:pic>
    </p:spTree>
    <p:extLst>
      <p:ext uri="{BB962C8B-B14F-4D97-AF65-F5344CB8AC3E}">
        <p14:creationId xmlns:p14="http://schemas.microsoft.com/office/powerpoint/2010/main" val="1453408163"/>
      </p:ext>
    </p:extLst>
  </p:cSld>
  <p:clrMapOvr>
    <a:overrideClrMapping bg1="lt1" tx1="dk1" bg2="lt2" tx2="dk2" accent1="accent1" accent2="accent2" accent3="accent3" accent4="accent4" accent5="accent5" accent6="accent6" hlink="hlink" folHlink="folHlink"/>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0">
          <a:blip r:embed="rId3" cstate="screen">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02E2F-F80C-F0A9-4F8A-1FC66084F97B}"/>
              </a:ext>
            </a:extLst>
          </p:cNvPr>
          <p:cNvSpPr>
            <a:spLocks noGrp="1"/>
          </p:cNvSpPr>
          <p:nvPr>
            <p:ph type="title"/>
          </p:nvPr>
        </p:nvSpPr>
        <p:spPr/>
        <p:txBody>
          <a:bodyPr/>
          <a:lstStyle/>
          <a:p>
            <a:r>
              <a:rPr lang="en-US" dirty="0">
                <a:solidFill>
                  <a:srgbClr val="A80532"/>
                </a:solidFill>
                <a:latin typeface="Arial Nova" panose="020B0504020202020204" pitchFamily="34" charset="0"/>
                <a:ea typeface="+mn-ea"/>
                <a:cs typeface="+mn-cs"/>
              </a:rPr>
              <a:t>EUHC Specifications </a:t>
            </a:r>
          </a:p>
        </p:txBody>
      </p:sp>
      <p:pic>
        <p:nvPicPr>
          <p:cNvPr id="7" name="Picture 6" descr="A white sheet with red lines and black text&#10;&#10;AI-generated content may be incorrect.">
            <a:extLst>
              <a:ext uri="{FF2B5EF4-FFF2-40B4-BE49-F238E27FC236}">
                <a16:creationId xmlns:a16="http://schemas.microsoft.com/office/drawing/2014/main" id="{D4CE5CF0-5459-1E96-0614-6362C60FC858}"/>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75844" y="1803463"/>
            <a:ext cx="11541914" cy="3648102"/>
          </a:xfrm>
          <a:prstGeom prst="rect">
            <a:avLst/>
          </a:prstGeom>
        </p:spPr>
      </p:pic>
    </p:spTree>
    <p:extLst>
      <p:ext uri="{BB962C8B-B14F-4D97-AF65-F5344CB8AC3E}">
        <p14:creationId xmlns:p14="http://schemas.microsoft.com/office/powerpoint/2010/main" val="3982082130"/>
      </p:ext>
    </p:extLst>
  </p:cSld>
  <p:clrMapOvr>
    <a:overrideClrMapping bg1="lt1" tx1="dk1" bg2="lt2" tx2="dk2" accent1="accent1" accent2="accent2" accent3="accent3" accent4="accent4" accent5="accent5" accent6="accent6" hlink="hlink" folHlink="folHlink"/>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0">
          <a:blip r:embed="rId3" cstate="screen">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F7C36A-E2A6-C010-5E29-D33D4A19F531}"/>
              </a:ext>
            </a:extLst>
          </p:cNvPr>
          <p:cNvSpPr>
            <a:spLocks noGrp="1"/>
          </p:cNvSpPr>
          <p:nvPr>
            <p:ph type="title"/>
          </p:nvPr>
        </p:nvSpPr>
        <p:spPr>
          <a:xfrm>
            <a:off x="658368" y="328414"/>
            <a:ext cx="10515600" cy="827088"/>
          </a:xfrm>
        </p:spPr>
        <p:txBody>
          <a:bodyPr/>
          <a:lstStyle/>
          <a:p>
            <a:r>
              <a:rPr lang="en-US" sz="3200" b="1" dirty="0">
                <a:solidFill>
                  <a:srgbClr val="A80532"/>
                </a:solidFill>
                <a:latin typeface="Arial Nova" panose="020B0504020202020204" pitchFamily="34" charset="0"/>
                <a:ea typeface="+mn-ea"/>
                <a:cs typeface="+mn-cs"/>
              </a:rPr>
              <a:t>Sustainable &amp; Supported</a:t>
            </a:r>
          </a:p>
        </p:txBody>
      </p:sp>
      <p:pic>
        <p:nvPicPr>
          <p:cNvPr id="10" name="Picture 9">
            <a:extLst>
              <a:ext uri="{FF2B5EF4-FFF2-40B4-BE49-F238E27FC236}">
                <a16:creationId xmlns:a16="http://schemas.microsoft.com/office/drawing/2014/main" id="{928FBB92-C163-E8B3-AC44-586654B92FE2}"/>
              </a:ext>
            </a:extLst>
          </p:cNvPr>
          <p:cNvPicPr>
            <a:picLocks noChangeAspect="1"/>
          </p:cNvPicPr>
          <p:nvPr/>
        </p:nvPicPr>
        <p:blipFill>
          <a:blip r:embed="rId4"/>
          <a:stretch>
            <a:fillRect/>
          </a:stretch>
        </p:blipFill>
        <p:spPr>
          <a:xfrm>
            <a:off x="8010270" y="1388273"/>
            <a:ext cx="3645455" cy="3622952"/>
          </a:xfrm>
          <a:prstGeom prst="rect">
            <a:avLst/>
          </a:prstGeom>
        </p:spPr>
      </p:pic>
      <p:sp>
        <p:nvSpPr>
          <p:cNvPr id="3" name="Rectangle 2">
            <a:extLst>
              <a:ext uri="{FF2B5EF4-FFF2-40B4-BE49-F238E27FC236}">
                <a16:creationId xmlns:a16="http://schemas.microsoft.com/office/drawing/2014/main" id="{5A775ED3-ED39-EB91-AF9F-459460D48555}"/>
              </a:ext>
            </a:extLst>
          </p:cNvPr>
          <p:cNvSpPr/>
          <p:nvPr/>
        </p:nvSpPr>
        <p:spPr>
          <a:xfrm>
            <a:off x="3054096" y="2944367"/>
            <a:ext cx="4379976" cy="1074821"/>
          </a:xfrm>
          <a:prstGeom prst="rect">
            <a:avLst/>
          </a:prstGeom>
          <a:solidFill>
            <a:srgbClr val="FFFFFF">
              <a:lumMod val="95000"/>
            </a:srgbClr>
          </a:solidFill>
          <a:ln w="12700" cap="flat" cmpd="sng" algn="ctr">
            <a:noFill/>
            <a:prstDash val="solid"/>
            <a:miter lim="800000"/>
          </a:ln>
          <a:effectLst/>
        </p:spPr>
        <p:txBody>
          <a:bodyPr rtlCol="0" anchor="ctr"/>
          <a:lstStyle/>
          <a:p>
            <a:pPr marL="548640" marR="0" lvl="0" indent="0" algn="l" defTabSz="457200" rtl="0" eaLnBrk="1" fontAlgn="auto" latinLnBrk="0" hangingPunct="1">
              <a:lnSpc>
                <a:spcPct val="100000"/>
              </a:lnSpc>
              <a:spcBef>
                <a:spcPts val="0"/>
              </a:spcBef>
              <a:spcAft>
                <a:spcPts val="60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~15 days</a:t>
            </a:r>
          </a:p>
        </p:txBody>
      </p:sp>
      <p:sp>
        <p:nvSpPr>
          <p:cNvPr id="11" name="Rectangle 10">
            <a:extLst>
              <a:ext uri="{FF2B5EF4-FFF2-40B4-BE49-F238E27FC236}">
                <a16:creationId xmlns:a16="http://schemas.microsoft.com/office/drawing/2014/main" id="{58456EE2-9562-381D-3E90-86711EDD4499}"/>
              </a:ext>
            </a:extLst>
          </p:cNvPr>
          <p:cNvSpPr/>
          <p:nvPr/>
        </p:nvSpPr>
        <p:spPr>
          <a:xfrm>
            <a:off x="3054096" y="4484730"/>
            <a:ext cx="4379976" cy="1074821"/>
          </a:xfrm>
          <a:prstGeom prst="rect">
            <a:avLst/>
          </a:prstGeom>
          <a:solidFill>
            <a:srgbClr val="FFFFFF">
              <a:lumMod val="95000"/>
            </a:srgbClr>
          </a:solidFill>
          <a:ln w="12700" cap="flat" cmpd="sng" algn="ctr">
            <a:noFill/>
            <a:prstDash val="solid"/>
            <a:miter lim="800000"/>
          </a:ln>
          <a:effectLst/>
        </p:spPr>
        <p:txBody>
          <a:bodyPr rtlCol="0" anchor="ctr"/>
          <a:lstStyle/>
          <a:p>
            <a:pPr marL="548640" marR="0" lvl="0" indent="0" algn="l" defTabSz="457200" rtl="0" eaLnBrk="1" fontAlgn="auto" latinLnBrk="0" hangingPunct="1">
              <a:lnSpc>
                <a:spcPct val="100000"/>
              </a:lnSpc>
              <a:spcBef>
                <a:spcPts val="0"/>
              </a:spcBef>
              <a:spcAft>
                <a:spcPts val="60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5-year electrical &amp; mechanical parts</a:t>
            </a:r>
          </a:p>
        </p:txBody>
      </p:sp>
      <p:sp>
        <p:nvSpPr>
          <p:cNvPr id="12" name="Rectangle 11">
            <a:extLst>
              <a:ext uri="{FF2B5EF4-FFF2-40B4-BE49-F238E27FC236}">
                <a16:creationId xmlns:a16="http://schemas.microsoft.com/office/drawing/2014/main" id="{31A2F36A-1894-A933-EF39-37BCE7177E3A}"/>
              </a:ext>
            </a:extLst>
          </p:cNvPr>
          <p:cNvSpPr/>
          <p:nvPr/>
        </p:nvSpPr>
        <p:spPr>
          <a:xfrm>
            <a:off x="3054096" y="1404004"/>
            <a:ext cx="4379976" cy="1074821"/>
          </a:xfrm>
          <a:prstGeom prst="rect">
            <a:avLst/>
          </a:prstGeom>
          <a:solidFill>
            <a:srgbClr val="FFFFFF">
              <a:lumMod val="95000"/>
            </a:srgbClr>
          </a:solidFill>
          <a:ln w="12700" cap="flat" cmpd="sng" algn="ctr">
            <a:noFill/>
            <a:prstDash val="solid"/>
            <a:miter lim="800000"/>
          </a:ln>
          <a:effectLst/>
        </p:spPr>
        <p:txBody>
          <a:bodyPr rtlCol="0" anchor="ctr"/>
          <a:lstStyle/>
          <a:p>
            <a:pPr marL="548640" marR="0" lvl="1" indent="0" algn="l" defTabSz="457200" rtl="0" eaLnBrk="1" fontAlgn="auto" latinLnBrk="0" hangingPunct="1">
              <a:lnSpc>
                <a:spcPct val="100000"/>
              </a:lnSpc>
              <a:spcBef>
                <a:spcPts val="0"/>
              </a:spcBef>
              <a:spcAft>
                <a:spcPts val="60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Many components are shared with gas-fired units for easy service &amp; availability</a:t>
            </a:r>
          </a:p>
        </p:txBody>
      </p:sp>
      <p:sp>
        <p:nvSpPr>
          <p:cNvPr id="13" name="Arrow: Pentagon 12">
            <a:extLst>
              <a:ext uri="{FF2B5EF4-FFF2-40B4-BE49-F238E27FC236}">
                <a16:creationId xmlns:a16="http://schemas.microsoft.com/office/drawing/2014/main" id="{D7CC4755-2A16-8BC4-11E3-54A023A84D72}"/>
              </a:ext>
            </a:extLst>
          </p:cNvPr>
          <p:cNvSpPr/>
          <p:nvPr/>
        </p:nvSpPr>
        <p:spPr>
          <a:xfrm>
            <a:off x="658368" y="1404004"/>
            <a:ext cx="2882370" cy="1074821"/>
          </a:xfrm>
          <a:prstGeom prst="homePlate">
            <a:avLst/>
          </a:prstGeom>
          <a:solidFill>
            <a:srgbClr val="A80532"/>
          </a:solidFill>
          <a:ln w="12700" cap="flat" cmpd="sng" algn="ctr">
            <a:noFill/>
            <a:prstDash val="solid"/>
            <a:miter lim="800000"/>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FFFFFF"/>
                </a:solidFill>
                <a:effectLst/>
                <a:uLnTx/>
                <a:uFillTx/>
                <a:latin typeface="Arial" panose="020B0604020202020204"/>
                <a:ea typeface="+mn-ea"/>
                <a:cs typeface="+mn-cs"/>
              </a:rPr>
              <a:t>Factory Supported</a:t>
            </a:r>
          </a:p>
        </p:txBody>
      </p:sp>
      <p:sp>
        <p:nvSpPr>
          <p:cNvPr id="14" name="Arrow: Pentagon 13">
            <a:extLst>
              <a:ext uri="{FF2B5EF4-FFF2-40B4-BE49-F238E27FC236}">
                <a16:creationId xmlns:a16="http://schemas.microsoft.com/office/drawing/2014/main" id="{4138DED2-1178-594E-09FE-E1D8AAE2F9DF}"/>
              </a:ext>
            </a:extLst>
          </p:cNvPr>
          <p:cNvSpPr/>
          <p:nvPr/>
        </p:nvSpPr>
        <p:spPr>
          <a:xfrm>
            <a:off x="658368" y="2944367"/>
            <a:ext cx="2882370" cy="1074821"/>
          </a:xfrm>
          <a:prstGeom prst="homePlate">
            <a:avLst/>
          </a:prstGeom>
          <a:solidFill>
            <a:srgbClr val="A80532"/>
          </a:solidFill>
          <a:ln w="12700" cap="flat" cmpd="sng" algn="ctr">
            <a:noFill/>
            <a:prstDash val="solid"/>
            <a:miter lim="800000"/>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FFFFFF"/>
                </a:solidFill>
                <a:effectLst/>
                <a:uLnTx/>
                <a:uFillTx/>
                <a:latin typeface="Arial" panose="020B0604020202020204"/>
                <a:ea typeface="+mn-ea"/>
                <a:cs typeface="+mn-cs"/>
              </a:rPr>
              <a:t>Market-Leading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FFFFFF"/>
                </a:solidFill>
                <a:effectLst/>
                <a:uLnTx/>
                <a:uFillTx/>
                <a:latin typeface="Arial" panose="020B0604020202020204"/>
                <a:ea typeface="+mn-ea"/>
                <a:cs typeface="+mn-cs"/>
              </a:rPr>
              <a:t>Lead Times</a:t>
            </a:r>
          </a:p>
        </p:txBody>
      </p:sp>
      <p:sp>
        <p:nvSpPr>
          <p:cNvPr id="15" name="Arrow: Pentagon 14">
            <a:extLst>
              <a:ext uri="{FF2B5EF4-FFF2-40B4-BE49-F238E27FC236}">
                <a16:creationId xmlns:a16="http://schemas.microsoft.com/office/drawing/2014/main" id="{5BC6F0D5-DF39-5EA7-D16D-B1A63028F614}"/>
              </a:ext>
            </a:extLst>
          </p:cNvPr>
          <p:cNvSpPr/>
          <p:nvPr/>
        </p:nvSpPr>
        <p:spPr>
          <a:xfrm>
            <a:off x="658368" y="4484730"/>
            <a:ext cx="2882370" cy="1074821"/>
          </a:xfrm>
          <a:prstGeom prst="homePlate">
            <a:avLst/>
          </a:prstGeom>
          <a:solidFill>
            <a:srgbClr val="A80532"/>
          </a:solidFill>
          <a:ln w="12700" cap="flat" cmpd="sng" algn="ctr">
            <a:noFill/>
            <a:prstDash val="solid"/>
            <a:miter lim="800000"/>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FFFFFF"/>
                </a:solidFill>
                <a:effectLst/>
                <a:uLnTx/>
                <a:uFillTx/>
                <a:latin typeface="Arial" panose="020B0604020202020204"/>
                <a:ea typeface="+mn-ea"/>
                <a:cs typeface="+mn-cs"/>
              </a:rPr>
              <a:t>Market-Leading Warranty</a:t>
            </a:r>
          </a:p>
        </p:txBody>
      </p:sp>
    </p:spTree>
    <p:extLst>
      <p:ext uri="{BB962C8B-B14F-4D97-AF65-F5344CB8AC3E}">
        <p14:creationId xmlns:p14="http://schemas.microsoft.com/office/powerpoint/2010/main" val="3273123922"/>
      </p:ext>
    </p:extLst>
  </p:cSld>
  <p:clrMapOvr>
    <a:overrideClrMapping bg1="lt1" tx1="dk1" bg2="lt2" tx2="dk2" accent1="accent1" accent2="accent2" accent3="accent3" accent4="accent4" accent5="accent5" accent6="accent6" hlink="hlink" folHlink="folHlink"/>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0">
          <a:blip r:embed="rId3" cstate="screen">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A6EE9F66-4FB7-F972-5B9C-BA878BBC18CD}"/>
              </a:ext>
            </a:extLst>
          </p:cNvPr>
          <p:cNvSpPr>
            <a:spLocks noGrp="1"/>
          </p:cNvSpPr>
          <p:nvPr>
            <p:ph type="title"/>
          </p:nvPr>
        </p:nvSpPr>
        <p:spPr>
          <a:xfrm>
            <a:off x="370840" y="212725"/>
            <a:ext cx="10515600" cy="539115"/>
          </a:xfrm>
        </p:spPr>
        <p:txBody>
          <a:bodyPr/>
          <a:lstStyle/>
          <a:p>
            <a:r>
              <a:rPr lang="en-US" sz="3200" b="1" dirty="0">
                <a:solidFill>
                  <a:srgbClr val="A80532"/>
                </a:solidFill>
                <a:latin typeface="Arial Nova" panose="020B0504020202020204" pitchFamily="34" charset="0"/>
                <a:ea typeface="+mn-ea"/>
                <a:cs typeface="+mn-cs"/>
              </a:rPr>
              <a:t>Built for Comfort, Safety, and Durability</a:t>
            </a:r>
          </a:p>
        </p:txBody>
      </p:sp>
      <p:sp>
        <p:nvSpPr>
          <p:cNvPr id="18" name="Content Placeholder 17">
            <a:extLst>
              <a:ext uri="{FF2B5EF4-FFF2-40B4-BE49-F238E27FC236}">
                <a16:creationId xmlns:a16="http://schemas.microsoft.com/office/drawing/2014/main" id="{305CC56A-F369-B50B-67B6-328C066B1AA2}"/>
              </a:ext>
            </a:extLst>
          </p:cNvPr>
          <p:cNvSpPr>
            <a:spLocks noGrp="1"/>
          </p:cNvSpPr>
          <p:nvPr>
            <p:ph idx="1"/>
          </p:nvPr>
        </p:nvSpPr>
        <p:spPr>
          <a:xfrm>
            <a:off x="370840" y="853643"/>
            <a:ext cx="7098965" cy="4417996"/>
          </a:xfrm>
        </p:spPr>
        <p:txBody>
          <a:bodyPr/>
          <a:lstStyle/>
          <a:p>
            <a:pPr marL="342900" lvl="0" indent="-342900" defTabSz="457200">
              <a:lnSpc>
                <a:spcPct val="100000"/>
              </a:lnSpc>
              <a:spcBef>
                <a:spcPts val="0"/>
              </a:spcBef>
              <a:spcAft>
                <a:spcPts val="600"/>
              </a:spcAft>
              <a:buFont typeface="Arial" panose="020B0604020202020204" pitchFamily="34" charset="0"/>
              <a:buChar char="•"/>
              <a:defRPr/>
            </a:pPr>
            <a:r>
              <a:rPr lang="en-US" sz="2000" b="1" dirty="0">
                <a:latin typeface="Arial" panose="020B0604020202020204" pitchFamily="34" charset="0"/>
                <a:cs typeface="Arial" panose="020B0604020202020204" pitchFamily="34" charset="0"/>
              </a:rPr>
              <a:t>Modern design, appliance-grade finish, and robust construction for tough environments</a:t>
            </a:r>
          </a:p>
          <a:p>
            <a:pPr marL="800100" lvl="1" indent="-342900" defTabSz="457200">
              <a:lnSpc>
                <a:spcPct val="100000"/>
              </a:lnSpc>
              <a:spcBef>
                <a:spcPts val="0"/>
              </a:spcBef>
              <a:spcAft>
                <a:spcPts val="600"/>
              </a:spcAft>
              <a:buFont typeface="Arial" panose="020B0604020202020204" pitchFamily="34" charset="0"/>
              <a:buChar char="•"/>
              <a:defRPr/>
            </a:pPr>
            <a:r>
              <a:rPr lang="en-US" sz="1800" dirty="0">
                <a:solidFill>
                  <a:srgbClr val="000000"/>
                </a:solidFill>
                <a:latin typeface="Arial" panose="020B0604020202020204" pitchFamily="34" charset="0"/>
                <a:cs typeface="Arial" panose="020B0604020202020204" pitchFamily="34" charset="0"/>
              </a:rPr>
              <a:t>Painted galvanized-steel cabinet with two-tone black and white glossy, scratch-resistant paint scheme</a:t>
            </a:r>
          </a:p>
          <a:p>
            <a:pPr marL="800100" lvl="1" indent="-342900" defTabSz="457200">
              <a:lnSpc>
                <a:spcPct val="100000"/>
              </a:lnSpc>
              <a:spcBef>
                <a:spcPts val="0"/>
              </a:spcBef>
              <a:spcAft>
                <a:spcPts val="600"/>
              </a:spcAft>
              <a:buFont typeface="Arial" panose="020B0604020202020204" pitchFamily="34" charset="0"/>
              <a:buChar char="•"/>
              <a:defRPr/>
            </a:pPr>
            <a:r>
              <a:rPr lang="en-US" sz="1800" dirty="0">
                <a:solidFill>
                  <a:srgbClr val="000000"/>
                </a:solidFill>
                <a:latin typeface="Arial" panose="020B0604020202020204" pitchFamily="34" charset="0"/>
                <a:cs typeface="Arial" panose="020B0604020202020204" pitchFamily="34" charset="0"/>
              </a:rPr>
              <a:t>Corrosion-resistant, stainless-steel sheathed, finned heating elements resist wear, shock, and vibration</a:t>
            </a:r>
          </a:p>
          <a:p>
            <a:pPr marL="342900" indent="-342900" defTabSz="457200">
              <a:lnSpc>
                <a:spcPct val="100000"/>
              </a:lnSpc>
              <a:spcBef>
                <a:spcPts val="0"/>
              </a:spcBef>
              <a:spcAft>
                <a:spcPts val="600"/>
              </a:spcAft>
              <a:defRPr/>
            </a:pPr>
            <a:r>
              <a:rPr lang="en-US" sz="2000" b="1" dirty="0">
                <a:latin typeface="Arial" panose="020B0604020202020204" pitchFamily="34" charset="0"/>
                <a:cs typeface="Arial" panose="020B0604020202020204" pitchFamily="34" charset="0"/>
              </a:rPr>
              <a:t>Standard safeties</a:t>
            </a:r>
          </a:p>
          <a:p>
            <a:pPr marL="800100" lvl="1" indent="-342900" defTabSz="457200">
              <a:lnSpc>
                <a:spcPct val="100000"/>
              </a:lnSpc>
              <a:spcBef>
                <a:spcPts val="0"/>
              </a:spcBef>
              <a:spcAft>
                <a:spcPts val="600"/>
              </a:spcAft>
              <a:buFont typeface="Arial" panose="020B0604020202020204" pitchFamily="34" charset="0"/>
              <a:buChar char="•"/>
              <a:defRPr/>
            </a:pPr>
            <a:r>
              <a:rPr lang="en-US" sz="1800" dirty="0">
                <a:solidFill>
                  <a:srgbClr val="000000"/>
                </a:solidFill>
                <a:latin typeface="Arial" panose="020B0604020202020204" pitchFamily="34" charset="0"/>
                <a:cs typeface="Arial" panose="020B0604020202020204" pitchFamily="34" charset="0"/>
              </a:rPr>
              <a:t>Automatic reset thermal overload protection on the fan motor and automatic reset high temperature limit switch</a:t>
            </a:r>
          </a:p>
          <a:p>
            <a:pPr marL="800100" lvl="1" indent="-342900" defTabSz="457200">
              <a:lnSpc>
                <a:spcPct val="100000"/>
              </a:lnSpc>
              <a:spcBef>
                <a:spcPts val="0"/>
              </a:spcBef>
              <a:spcAft>
                <a:spcPts val="600"/>
              </a:spcAft>
              <a:buFont typeface="Arial" panose="020B0604020202020204" pitchFamily="34" charset="0"/>
              <a:buChar char="•"/>
              <a:defRPr/>
            </a:pPr>
            <a:r>
              <a:rPr lang="en-US" sz="1800" dirty="0">
                <a:solidFill>
                  <a:srgbClr val="000000"/>
                </a:solidFill>
                <a:latin typeface="Arial" panose="020B0604020202020204" pitchFamily="34" charset="0"/>
                <a:cs typeface="Arial" panose="020B0604020202020204" pitchFamily="34" charset="0"/>
              </a:rPr>
              <a:t>Vibration- and noise-isolated fan motor designed for low-noise operation</a:t>
            </a:r>
          </a:p>
          <a:p>
            <a:pPr marL="800100" lvl="1" indent="-342900" defTabSz="457200">
              <a:lnSpc>
                <a:spcPct val="100000"/>
              </a:lnSpc>
              <a:spcBef>
                <a:spcPts val="0"/>
              </a:spcBef>
              <a:spcAft>
                <a:spcPts val="600"/>
              </a:spcAft>
              <a:buFont typeface="Arial" panose="020B0604020202020204" pitchFamily="34" charset="0"/>
              <a:buChar char="•"/>
              <a:defRPr/>
            </a:pPr>
            <a:r>
              <a:rPr lang="en-US" sz="1800" dirty="0">
                <a:solidFill>
                  <a:srgbClr val="000000"/>
                </a:solidFill>
                <a:latin typeface="Arial" panose="020B0604020202020204" pitchFamily="34" charset="0"/>
                <a:cs typeface="Arial" panose="020B0604020202020204" pitchFamily="34" charset="0"/>
              </a:rPr>
              <a:t>Fan guard for added safety</a:t>
            </a:r>
          </a:p>
          <a:p>
            <a:endParaRPr lang="en-US" dirty="0"/>
          </a:p>
        </p:txBody>
      </p:sp>
      <p:pic>
        <p:nvPicPr>
          <p:cNvPr id="19" name="Picture 18">
            <a:extLst>
              <a:ext uri="{FF2B5EF4-FFF2-40B4-BE49-F238E27FC236}">
                <a16:creationId xmlns:a16="http://schemas.microsoft.com/office/drawing/2014/main" id="{BFE24546-2DFC-9A94-0782-E7A2C115F266}"/>
              </a:ext>
            </a:extLst>
          </p:cNvPr>
          <p:cNvPicPr>
            <a:picLocks noChangeAspect="1"/>
          </p:cNvPicPr>
          <p:nvPr/>
        </p:nvPicPr>
        <p:blipFill>
          <a:blip r:embed="rId4"/>
          <a:srcRect/>
          <a:stretch>
            <a:fillRect/>
          </a:stretch>
        </p:blipFill>
        <p:spPr>
          <a:xfrm>
            <a:off x="8016617" y="1459496"/>
            <a:ext cx="3573789" cy="3551729"/>
          </a:xfrm>
          <a:prstGeom prst="rect">
            <a:avLst/>
          </a:prstGeom>
        </p:spPr>
      </p:pic>
    </p:spTree>
    <p:extLst>
      <p:ext uri="{BB962C8B-B14F-4D97-AF65-F5344CB8AC3E}">
        <p14:creationId xmlns:p14="http://schemas.microsoft.com/office/powerpoint/2010/main" val="3286918518"/>
      </p:ext>
    </p:extLst>
  </p:cSld>
  <p:clrMapOvr>
    <a:overrideClrMapping bg1="lt1" tx1="dk1" bg2="lt2" tx2="dk2" accent1="accent1" accent2="accent2" accent3="accent3" accent4="accent4" accent5="accent5" accent6="accent6" hlink="hlink" folHlink="folHlink"/>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0">
          <a:blip r:embed="rId3" cstate="screen">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3B4DC-424A-7C3D-04EA-1AD1A4004AD8}"/>
              </a:ext>
            </a:extLst>
          </p:cNvPr>
          <p:cNvSpPr>
            <a:spLocks noGrp="1"/>
          </p:cNvSpPr>
          <p:nvPr>
            <p:ph type="title"/>
          </p:nvPr>
        </p:nvSpPr>
        <p:spPr>
          <a:xfrm>
            <a:off x="536275" y="355980"/>
            <a:ext cx="10515600" cy="869314"/>
          </a:xfrm>
        </p:spPr>
        <p:txBody>
          <a:bodyPr/>
          <a:lstStyle/>
          <a:p>
            <a:r>
              <a:rPr lang="en-US" sz="3200" b="1" dirty="0">
                <a:solidFill>
                  <a:srgbClr val="A80532"/>
                </a:solidFill>
                <a:latin typeface="Arial Nova" panose="020B0504020202020204" pitchFamily="34" charset="0"/>
                <a:ea typeface="+mn-ea"/>
                <a:cs typeface="+mn-cs"/>
              </a:rPr>
              <a:t>Multiple Control Options</a:t>
            </a:r>
          </a:p>
        </p:txBody>
      </p:sp>
      <p:sp>
        <p:nvSpPr>
          <p:cNvPr id="3" name="Content Placeholder 2">
            <a:extLst>
              <a:ext uri="{FF2B5EF4-FFF2-40B4-BE49-F238E27FC236}">
                <a16:creationId xmlns:a16="http://schemas.microsoft.com/office/drawing/2014/main" id="{37142F44-EA5B-6A32-3F42-9D20CE99AE7B}"/>
              </a:ext>
            </a:extLst>
          </p:cNvPr>
          <p:cNvSpPr>
            <a:spLocks noGrp="1"/>
          </p:cNvSpPr>
          <p:nvPr>
            <p:ph idx="1"/>
          </p:nvPr>
        </p:nvSpPr>
        <p:spPr>
          <a:xfrm>
            <a:off x="536275" y="1234439"/>
            <a:ext cx="6047405" cy="4209919"/>
          </a:xfrm>
        </p:spPr>
        <p:txBody>
          <a:bodyPr/>
          <a:lstStyle/>
          <a:p>
            <a:pPr marL="342900" lvl="0" indent="-342900" defTabSz="457200">
              <a:lnSpc>
                <a:spcPct val="100000"/>
              </a:lnSpc>
              <a:spcBef>
                <a:spcPts val="0"/>
              </a:spcBef>
              <a:spcAft>
                <a:spcPts val="1800"/>
              </a:spcAft>
              <a:buFont typeface="Arial" panose="020B0604020202020204" pitchFamily="34" charset="0"/>
              <a:buChar char="•"/>
              <a:defRPr/>
            </a:pPr>
            <a:r>
              <a:rPr lang="en-US" sz="2000" dirty="0">
                <a:solidFill>
                  <a:srgbClr val="000000"/>
                </a:solidFill>
                <a:latin typeface="Arial" panose="020B0604020202020204" pitchFamily="34" charset="0"/>
                <a:cs typeface="Arial" panose="020B0604020202020204" pitchFamily="34" charset="0"/>
              </a:rPr>
              <a:t>Basic ON/OFF to multi-unit thermostat control</a:t>
            </a:r>
          </a:p>
          <a:p>
            <a:pPr marL="342900" lvl="0" indent="-342900" defTabSz="457200">
              <a:lnSpc>
                <a:spcPct val="100000"/>
              </a:lnSpc>
              <a:spcBef>
                <a:spcPts val="0"/>
              </a:spcBef>
              <a:spcAft>
                <a:spcPts val="1800"/>
              </a:spcAft>
              <a:buFont typeface="Arial" panose="020B0604020202020204" pitchFamily="34" charset="0"/>
              <a:buChar char="•"/>
              <a:defRPr/>
            </a:pPr>
            <a:r>
              <a:rPr lang="en-US" sz="2000" dirty="0">
                <a:solidFill>
                  <a:srgbClr val="000000"/>
                </a:solidFill>
                <a:latin typeface="Arial" panose="020B0604020202020204" pitchFamily="34" charset="0"/>
                <a:cs typeface="Arial" panose="020B0604020202020204" pitchFamily="34" charset="0"/>
              </a:rPr>
              <a:t>Compatible with destratification fans and BMS systems</a:t>
            </a:r>
          </a:p>
          <a:p>
            <a:pPr marL="342900" lvl="0" indent="-342900" defTabSz="457200">
              <a:lnSpc>
                <a:spcPct val="100000"/>
              </a:lnSpc>
              <a:spcBef>
                <a:spcPts val="0"/>
              </a:spcBef>
              <a:spcAft>
                <a:spcPts val="1800"/>
              </a:spcAft>
              <a:buFont typeface="Arial" panose="020B0604020202020204" pitchFamily="34" charset="0"/>
              <a:buChar char="•"/>
              <a:defRPr/>
            </a:pPr>
            <a:r>
              <a:rPr lang="en-US" sz="2000" dirty="0">
                <a:solidFill>
                  <a:srgbClr val="000000"/>
                </a:solidFill>
                <a:latin typeface="Arial" panose="020B0604020202020204" pitchFamily="34" charset="0"/>
                <a:cs typeface="Arial" panose="020B0604020202020204" pitchFamily="34" charset="0"/>
              </a:rPr>
              <a:t>Single-stage (standard), two-stage, unit-mounted, and BACnet-capable thermostats</a:t>
            </a:r>
          </a:p>
          <a:p>
            <a:pPr marL="342900" lvl="0" indent="-342900" defTabSz="457200">
              <a:lnSpc>
                <a:spcPct val="100000"/>
              </a:lnSpc>
              <a:spcBef>
                <a:spcPts val="0"/>
              </a:spcBef>
              <a:spcAft>
                <a:spcPts val="1800"/>
              </a:spcAft>
              <a:buFont typeface="Arial" panose="020B0604020202020204" pitchFamily="34" charset="0"/>
              <a:buChar char="•"/>
              <a:defRPr/>
            </a:pPr>
            <a:r>
              <a:rPr lang="en-US" sz="2000" dirty="0">
                <a:solidFill>
                  <a:srgbClr val="000000"/>
                </a:solidFill>
                <a:latin typeface="Arial" panose="020B0604020202020204" pitchFamily="34" charset="0"/>
                <a:cs typeface="Arial" panose="020B0604020202020204" pitchFamily="34" charset="0"/>
              </a:rPr>
              <a:t>Fan-only mode for warm-weather airflow</a:t>
            </a:r>
          </a:p>
          <a:p>
            <a:pPr marL="0" indent="0">
              <a:buNone/>
            </a:pPr>
            <a:endParaRPr lang="en-US" sz="2000" dirty="0"/>
          </a:p>
        </p:txBody>
      </p:sp>
      <p:pic>
        <p:nvPicPr>
          <p:cNvPr id="4" name="Picture 3">
            <a:extLst>
              <a:ext uri="{FF2B5EF4-FFF2-40B4-BE49-F238E27FC236}">
                <a16:creationId xmlns:a16="http://schemas.microsoft.com/office/drawing/2014/main" id="{FE9EAAA9-EEB8-1ADF-898A-D18F42FB4CE4}"/>
              </a:ext>
            </a:extLst>
          </p:cNvPr>
          <p:cNvPicPr>
            <a:picLocks noChangeAspect="1"/>
          </p:cNvPicPr>
          <p:nvPr/>
        </p:nvPicPr>
        <p:blipFill>
          <a:blip r:embed="rId4"/>
          <a:stretch>
            <a:fillRect/>
          </a:stretch>
        </p:blipFill>
        <p:spPr>
          <a:xfrm>
            <a:off x="8041834" y="1388272"/>
            <a:ext cx="3669278" cy="3622951"/>
          </a:xfrm>
          <a:prstGeom prst="rect">
            <a:avLst/>
          </a:prstGeom>
        </p:spPr>
      </p:pic>
    </p:spTree>
    <p:extLst>
      <p:ext uri="{BB962C8B-B14F-4D97-AF65-F5344CB8AC3E}">
        <p14:creationId xmlns:p14="http://schemas.microsoft.com/office/powerpoint/2010/main" val="520585184"/>
      </p:ext>
    </p:extLst>
  </p:cSld>
  <p:clrMapOvr>
    <a:overrideClrMapping bg1="lt1" tx1="dk1" bg2="lt2" tx2="dk2" accent1="accent1" accent2="accent2" accent3="accent3" accent4="accent4" accent5="accent5" accent6="accent6" hlink="hlink" folHlink="folHlink"/>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0">
          <a:blip r:embed="rId3" cstate="screen">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FD1C9-2FDB-BC02-1D90-579DA8CEDBFB}"/>
              </a:ext>
            </a:extLst>
          </p:cNvPr>
          <p:cNvSpPr>
            <a:spLocks noGrp="1"/>
          </p:cNvSpPr>
          <p:nvPr>
            <p:ph type="title"/>
          </p:nvPr>
        </p:nvSpPr>
        <p:spPr/>
        <p:txBody>
          <a:bodyPr/>
          <a:lstStyle/>
          <a:p>
            <a:r>
              <a:rPr lang="en-US" dirty="0">
                <a:solidFill>
                  <a:srgbClr val="A80532"/>
                </a:solidFill>
                <a:latin typeface="Arial Nova" panose="020B0504020202020204" pitchFamily="34" charset="0"/>
                <a:ea typeface="+mn-ea"/>
                <a:cs typeface="+mn-cs"/>
              </a:rPr>
              <a:t>EUHC Specifications</a:t>
            </a:r>
          </a:p>
        </p:txBody>
      </p:sp>
      <p:pic>
        <p:nvPicPr>
          <p:cNvPr id="6" name="Picture 5" descr="A screenshot of a computer&#10;&#10;AI-generated content may be incorrect.">
            <a:extLst>
              <a:ext uri="{FF2B5EF4-FFF2-40B4-BE49-F238E27FC236}">
                <a16:creationId xmlns:a16="http://schemas.microsoft.com/office/drawing/2014/main" id="{DBBA3A2D-DCC9-2E20-9CE5-A3AB68CC17B6}"/>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74320" y="777240"/>
            <a:ext cx="10972800" cy="5184670"/>
          </a:xfrm>
          <a:prstGeom prst="rect">
            <a:avLst/>
          </a:prstGeom>
        </p:spPr>
      </p:pic>
    </p:spTree>
    <p:extLst>
      <p:ext uri="{BB962C8B-B14F-4D97-AF65-F5344CB8AC3E}">
        <p14:creationId xmlns:p14="http://schemas.microsoft.com/office/powerpoint/2010/main" val="1013389205"/>
      </p:ext>
    </p:extLst>
  </p:cSld>
  <p:clrMapOvr>
    <a:overrideClrMapping bg1="lt1" tx1="dk1" bg2="lt2" tx2="dk2" accent1="accent1" accent2="accent2" accent3="accent3" accent4="accent4" accent5="accent5" accent6="accent6" hlink="hlink" folHlink="folHlink"/>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0">
          <a:blip r:embed="rId3" cstate="screen">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CDEAB-2136-49ED-6676-CEC6F7CBB1F2}"/>
              </a:ext>
            </a:extLst>
          </p:cNvPr>
          <p:cNvSpPr>
            <a:spLocks noGrp="1"/>
          </p:cNvSpPr>
          <p:nvPr>
            <p:ph type="title"/>
          </p:nvPr>
        </p:nvSpPr>
        <p:spPr/>
        <p:txBody>
          <a:bodyPr/>
          <a:lstStyle/>
          <a:p>
            <a:r>
              <a:rPr lang="en-US" dirty="0">
                <a:solidFill>
                  <a:srgbClr val="A80532"/>
                </a:solidFill>
                <a:latin typeface="Arial Nova" panose="020B0504020202020204" pitchFamily="34" charset="0"/>
                <a:ea typeface="+mn-ea"/>
                <a:cs typeface="+mn-cs"/>
              </a:rPr>
              <a:t>Technical Data</a:t>
            </a:r>
          </a:p>
        </p:txBody>
      </p:sp>
      <p:pic>
        <p:nvPicPr>
          <p:cNvPr id="5" name="Picture 4" descr="A table with numbers and symbols&#10;&#10;AI-generated content may be incorrect.">
            <a:extLst>
              <a:ext uri="{FF2B5EF4-FFF2-40B4-BE49-F238E27FC236}">
                <a16:creationId xmlns:a16="http://schemas.microsoft.com/office/drawing/2014/main" id="{69DE9259-71A4-555A-FA10-4FC095CDEE1A}"/>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73152" y="2130552"/>
            <a:ext cx="6104260" cy="3090671"/>
          </a:xfrm>
          <a:prstGeom prst="rect">
            <a:avLst/>
          </a:prstGeom>
        </p:spPr>
      </p:pic>
      <p:pic>
        <p:nvPicPr>
          <p:cNvPr id="7" name="Picture 6" descr="A table with numbers and symbols&#10;&#10;AI-generated content may be incorrect.">
            <a:extLst>
              <a:ext uri="{FF2B5EF4-FFF2-40B4-BE49-F238E27FC236}">
                <a16:creationId xmlns:a16="http://schemas.microsoft.com/office/drawing/2014/main" id="{8C5CFF73-F203-9978-FEE6-1EBB56B53442}"/>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6094476" y="1047756"/>
            <a:ext cx="6104258" cy="4173467"/>
          </a:xfrm>
          <a:prstGeom prst="rect">
            <a:avLst/>
          </a:prstGeom>
        </p:spPr>
      </p:pic>
      <p:sp>
        <p:nvSpPr>
          <p:cNvPr id="9" name="TextBox 8">
            <a:extLst>
              <a:ext uri="{FF2B5EF4-FFF2-40B4-BE49-F238E27FC236}">
                <a16:creationId xmlns:a16="http://schemas.microsoft.com/office/drawing/2014/main" id="{426691C3-BA32-6FDD-9785-D9A8E284F095}"/>
              </a:ext>
            </a:extLst>
          </p:cNvPr>
          <p:cNvSpPr txBox="1"/>
          <p:nvPr/>
        </p:nvSpPr>
        <p:spPr>
          <a:xfrm>
            <a:off x="459486" y="1047756"/>
            <a:ext cx="6094476" cy="923330"/>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Full electrical information </a:t>
            </a:r>
          </a:p>
          <a:p>
            <a:pPr marL="800100" marR="0" lvl="1"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FLA, MCA, MOP</a:t>
            </a:r>
          </a:p>
          <a:p>
            <a:pPr marL="800100" marR="0" lvl="1"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Disconnect/circuit breaker size</a:t>
            </a:r>
          </a:p>
        </p:txBody>
      </p:sp>
    </p:spTree>
    <p:extLst>
      <p:ext uri="{BB962C8B-B14F-4D97-AF65-F5344CB8AC3E}">
        <p14:creationId xmlns:p14="http://schemas.microsoft.com/office/powerpoint/2010/main" val="3202664138"/>
      </p:ext>
    </p:extLst>
  </p:cSld>
  <p:clrMapOvr>
    <a:overrideClrMapping bg1="lt1" tx1="dk1" bg2="lt2" tx2="dk2" accent1="accent1" accent2="accent2" accent3="accent3" accent4="accent4" accent5="accent5" accent6="accent6" hlink="hlink" folHlink="folHlink"/>
  </p:clrMapOvr>
</p:sld>
</file>

<file path=ppt/slides/slide36.xml><?xml version="1.0" encoding="utf-8"?>
<p:sld xmlns:a="http://schemas.openxmlformats.org/drawingml/2006/main" xmlns:r="http://schemas.openxmlformats.org/officeDocument/2006/relationships" xmlns:p="http://schemas.openxmlformats.org/presentationml/2006/main" show="0">
  <p:cSld>
    <p:bg>
      <p:bgPr>
        <a:blipFill dpi="0" rotWithShape="0">
          <a:blip r:embed="rId3" cstate="screen">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E51AB-6E72-582A-5539-0AA529DC3685}"/>
              </a:ext>
            </a:extLst>
          </p:cNvPr>
          <p:cNvSpPr>
            <a:spLocks noGrp="1"/>
          </p:cNvSpPr>
          <p:nvPr>
            <p:ph type="title"/>
          </p:nvPr>
        </p:nvSpPr>
        <p:spPr/>
        <p:txBody>
          <a:bodyPr/>
          <a:lstStyle/>
          <a:p>
            <a:r>
              <a:rPr lang="en-US" dirty="0">
                <a:solidFill>
                  <a:srgbClr val="A80532"/>
                </a:solidFill>
                <a:latin typeface="Arial Nova" panose="020B0504020202020204" pitchFamily="34" charset="0"/>
                <a:ea typeface="+mn-ea"/>
                <a:cs typeface="+mn-cs"/>
              </a:rPr>
              <a:t>Electrical Connections</a:t>
            </a:r>
          </a:p>
        </p:txBody>
      </p:sp>
      <p:pic>
        <p:nvPicPr>
          <p:cNvPr id="6" name="Picture 5" descr="A diagram of a electrical component&#10;&#10;AI-generated content may be incorrect.">
            <a:extLst>
              <a:ext uri="{FF2B5EF4-FFF2-40B4-BE49-F238E27FC236}">
                <a16:creationId xmlns:a16="http://schemas.microsoft.com/office/drawing/2014/main" id="{D0B60451-E3BA-9439-4B0E-13C006FDEBDB}"/>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26934" y="1028680"/>
            <a:ext cx="11135083" cy="5051699"/>
          </a:xfrm>
          <a:prstGeom prst="rect">
            <a:avLst/>
          </a:prstGeom>
        </p:spPr>
      </p:pic>
    </p:spTree>
    <p:extLst>
      <p:ext uri="{BB962C8B-B14F-4D97-AF65-F5344CB8AC3E}">
        <p14:creationId xmlns:p14="http://schemas.microsoft.com/office/powerpoint/2010/main" val="2250407777"/>
      </p:ext>
    </p:extLst>
  </p:cSld>
  <p:clrMapOvr>
    <a:overrideClrMapping bg1="lt1" tx1="dk1" bg2="lt2" tx2="dk2" accent1="accent1" accent2="accent2" accent3="accent3" accent4="accent4" accent5="accent5" accent6="accent6" hlink="hlink" folHlink="folHlink"/>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0">
          <a:blip r:embed="rId3" cstate="screen">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AE193-BCAB-C5E6-68DF-8B089D48634E}"/>
              </a:ext>
            </a:extLst>
          </p:cNvPr>
          <p:cNvSpPr>
            <a:spLocks noGrp="1"/>
          </p:cNvSpPr>
          <p:nvPr>
            <p:ph type="title"/>
          </p:nvPr>
        </p:nvSpPr>
        <p:spPr/>
        <p:txBody>
          <a:bodyPr/>
          <a:lstStyle/>
          <a:p>
            <a:r>
              <a:rPr lang="en-US" dirty="0">
                <a:solidFill>
                  <a:srgbClr val="A80532"/>
                </a:solidFill>
                <a:latin typeface="Arial Nova" panose="020B0504020202020204" pitchFamily="34" charset="0"/>
                <a:ea typeface="+mn-ea"/>
                <a:cs typeface="+mn-cs"/>
              </a:rPr>
              <a:t>EUHC Options</a:t>
            </a:r>
          </a:p>
        </p:txBody>
      </p:sp>
      <p:pic>
        <p:nvPicPr>
          <p:cNvPr id="5" name="Picture 4">
            <a:extLst>
              <a:ext uri="{FF2B5EF4-FFF2-40B4-BE49-F238E27FC236}">
                <a16:creationId xmlns:a16="http://schemas.microsoft.com/office/drawing/2014/main" id="{E480BE3C-CB09-1729-1C87-9B7686942697}"/>
              </a:ext>
            </a:extLst>
          </p:cNvPr>
          <p:cNvPicPr>
            <a:picLocks noChangeAspect="1"/>
          </p:cNvPicPr>
          <p:nvPr/>
        </p:nvPicPr>
        <p:blipFill>
          <a:blip r:embed="rId4"/>
          <a:stretch>
            <a:fillRect/>
          </a:stretch>
        </p:blipFill>
        <p:spPr>
          <a:xfrm>
            <a:off x="10659127" y="137160"/>
            <a:ext cx="971025" cy="965031"/>
          </a:xfrm>
          <a:prstGeom prst="rect">
            <a:avLst/>
          </a:prstGeom>
        </p:spPr>
      </p:pic>
      <p:sp>
        <p:nvSpPr>
          <p:cNvPr id="6" name="TextBox 5">
            <a:extLst>
              <a:ext uri="{FF2B5EF4-FFF2-40B4-BE49-F238E27FC236}">
                <a16:creationId xmlns:a16="http://schemas.microsoft.com/office/drawing/2014/main" id="{841903A0-831A-63C1-4939-6177D401C6F5}"/>
              </a:ext>
            </a:extLst>
          </p:cNvPr>
          <p:cNvSpPr txBox="1"/>
          <p:nvPr/>
        </p:nvSpPr>
        <p:spPr>
          <a:xfrm>
            <a:off x="5785372" y="1154644"/>
            <a:ext cx="6253833" cy="452431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lang="en-US" sz="20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Field-Installed</a:t>
            </a:r>
          </a:p>
          <a:p>
            <a:pPr marL="342900" marR="0" lvl="0" indent="-342900" algn="l" defTabSz="4572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Single-stage low-voltage thermostat</a:t>
            </a:r>
          </a:p>
          <a:p>
            <a:pPr marL="342900" marR="0" lvl="0" indent="-342900" algn="l" defTabSz="4572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Multiple unit control includes components for: </a:t>
            </a:r>
          </a:p>
          <a:p>
            <a:pPr marL="800100" marR="0" lvl="1" indent="-342900" algn="l" defTabSz="4572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one controller unit &amp; one additional unit</a:t>
            </a:r>
          </a:p>
          <a:p>
            <a:pPr marL="800100" marR="0" lvl="1" indent="-342900" algn="l" defTabSz="4572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each additional non-control unit</a:t>
            </a:r>
          </a:p>
          <a:p>
            <a:pPr marL="342900" marR="0" lvl="0" indent="-342900" algn="l" defTabSz="4572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Two-stage programmable thermostat</a:t>
            </a:r>
          </a:p>
          <a:p>
            <a:pPr marL="342900" marR="0" lvl="0" indent="-342900" algn="l" defTabSz="4572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Two-stage smart thermostat</a:t>
            </a:r>
          </a:p>
          <a:p>
            <a:pPr marL="342900" marR="0" lvl="0" indent="-342900" algn="l" defTabSz="4572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BACnet-capable thermostat</a:t>
            </a:r>
          </a:p>
          <a:p>
            <a:pPr marL="342900" marR="0" lvl="0" indent="-342900" algn="l" defTabSz="4572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Locking covers </a:t>
            </a:r>
          </a:p>
          <a:p>
            <a:pPr marL="342900" marR="0" lvl="0" indent="-342900" algn="l" defTabSz="4572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Remote OCCUPIED/UNOCCUPIED</a:t>
            </a:r>
          </a:p>
          <a:p>
            <a:pPr marL="342900" marR="0" lvl="0" indent="-342900" algn="l" defTabSz="4572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Remote disconnect switch</a:t>
            </a:r>
          </a:p>
          <a:p>
            <a:pPr marL="342900" marR="0" lvl="0" indent="-342900" algn="l" defTabSz="4572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Unit-mounted thermostat with mounting kit</a:t>
            </a:r>
          </a:p>
          <a:p>
            <a:pPr marL="342900" marR="0" lvl="0" indent="-342900" algn="l" defTabSz="4572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Unit wiring kit, includes thermostat with wire &amp; disconnect switch with wiring harness</a:t>
            </a:r>
          </a:p>
        </p:txBody>
      </p:sp>
      <p:sp>
        <p:nvSpPr>
          <p:cNvPr id="7" name="TextBox 6">
            <a:extLst>
              <a:ext uri="{FF2B5EF4-FFF2-40B4-BE49-F238E27FC236}">
                <a16:creationId xmlns:a16="http://schemas.microsoft.com/office/drawing/2014/main" id="{DBFDB814-714E-502B-1961-B28998F81B09}"/>
              </a:ext>
            </a:extLst>
          </p:cNvPr>
          <p:cNvSpPr txBox="1"/>
          <p:nvPr/>
        </p:nvSpPr>
        <p:spPr>
          <a:xfrm>
            <a:off x="274320" y="1157966"/>
            <a:ext cx="5233220" cy="2831544"/>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lang="en-US" sz="20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Factory-Installed</a:t>
            </a:r>
          </a:p>
          <a:p>
            <a:pPr marL="342900" marR="0" lvl="0" indent="-342900" algn="l" defTabSz="4572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277/1/60 voltage (models 3, 5, 7, &amp; 10)</a:t>
            </a:r>
          </a:p>
          <a:p>
            <a:pPr marL="342900" marR="0" lvl="0" indent="-342900" algn="l" defTabSz="4572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480/3/60 voltage (all sizes)</a:t>
            </a:r>
          </a:p>
          <a:p>
            <a:pPr marL="342900" marR="0" lvl="0" indent="-342900" algn="l" defTabSz="4572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600/3/60 voltage (all sizes)</a:t>
            </a:r>
          </a:p>
          <a:p>
            <a:pPr marL="342900" marR="0" lvl="0" indent="-342900" algn="l" defTabSz="4572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208/1/60 voltage (models 15 &amp; 20, field-convertible from 1- to 3-phase)</a:t>
            </a:r>
          </a:p>
          <a:p>
            <a:pPr marL="342900" marR="0" lvl="0" indent="-342900" algn="l" defTabSz="4572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208-240/1/60 voltage (models 3 &amp; 5 approved for residential use)</a:t>
            </a:r>
          </a:p>
          <a:p>
            <a:pPr marL="342900" marR="0" lvl="0" indent="-342900" algn="l" defTabSz="4572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208-240/3/60 voltage (models 15 &amp; 20)</a:t>
            </a:r>
          </a:p>
        </p:txBody>
      </p:sp>
      <p:cxnSp>
        <p:nvCxnSpPr>
          <p:cNvPr id="9" name="Straight Connector 8">
            <a:extLst>
              <a:ext uri="{FF2B5EF4-FFF2-40B4-BE49-F238E27FC236}">
                <a16:creationId xmlns:a16="http://schemas.microsoft.com/office/drawing/2014/main" id="{3ABEB641-93FF-5F11-00DB-87C2FBC6FB00}"/>
              </a:ext>
            </a:extLst>
          </p:cNvPr>
          <p:cNvCxnSpPr>
            <a:cxnSpLocks/>
          </p:cNvCxnSpPr>
          <p:nvPr/>
        </p:nvCxnSpPr>
        <p:spPr>
          <a:xfrm>
            <a:off x="5646456" y="1154644"/>
            <a:ext cx="0" cy="4548712"/>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DFDAA46C-358C-0241-5705-18B70783B26A}"/>
              </a:ext>
            </a:extLst>
          </p:cNvPr>
          <p:cNvSpPr txBox="1"/>
          <p:nvPr/>
        </p:nvSpPr>
        <p:spPr>
          <a:xfrm>
            <a:off x="274320" y="6185871"/>
            <a:ext cx="6126480" cy="307777"/>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BACnet® is a trademark of ASHRAE.</a:t>
            </a:r>
          </a:p>
        </p:txBody>
      </p:sp>
    </p:spTree>
    <p:extLst>
      <p:ext uri="{BB962C8B-B14F-4D97-AF65-F5344CB8AC3E}">
        <p14:creationId xmlns:p14="http://schemas.microsoft.com/office/powerpoint/2010/main" val="1651877226"/>
      </p:ext>
    </p:extLst>
  </p:cSld>
  <p:clrMapOvr>
    <a:overrideClrMapping bg1="lt1" tx1="dk1" bg2="lt2" tx2="dk2" accent1="accent1" accent2="accent2" accent3="accent3" accent4="accent4" accent5="accent5" accent6="accent6" hlink="hlink" folHlink="folHlink"/>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4" cstate="screen">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89202576-4971-00F5-4FEB-0383E4BDF8CD}"/>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4455D991-BA7A-25AE-6D7C-8AF6E38A1D91}"/>
              </a:ext>
            </a:extLst>
          </p:cNvPr>
          <p:cNvSpPr/>
          <p:nvPr/>
        </p:nvSpPr>
        <p:spPr>
          <a:xfrm>
            <a:off x="-1" y="1088138"/>
            <a:ext cx="12192000" cy="3102243"/>
          </a:xfrm>
          <a:prstGeom prst="rect">
            <a:avLst/>
          </a:prstGeom>
          <a:solidFill>
            <a:schemeClr val="bg1">
              <a:lumMod val="75000"/>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10" name="Title 1">
            <a:extLst>
              <a:ext uri="{FF2B5EF4-FFF2-40B4-BE49-F238E27FC236}">
                <a16:creationId xmlns:a16="http://schemas.microsoft.com/office/drawing/2014/main" id="{99C1F7A7-0921-3D08-E16C-E2EDBCB8EA3E}"/>
              </a:ext>
            </a:extLst>
          </p:cNvPr>
          <p:cNvSpPr>
            <a:spLocks noGrp="1"/>
          </p:cNvSpPr>
          <p:nvPr>
            <p:ph type="title"/>
          </p:nvPr>
        </p:nvSpPr>
        <p:spPr>
          <a:xfrm>
            <a:off x="953706" y="2165402"/>
            <a:ext cx="3883470" cy="947714"/>
          </a:xfrm>
        </p:spPr>
        <p:txBody>
          <a:bodyPr vert="horz" lIns="91440" tIns="45720" rIns="91440" bIns="45720" rtlCol="0" anchor="ctr">
            <a:noAutofit/>
          </a:bodyPr>
          <a:lstStyle/>
          <a:p>
            <a:pPr>
              <a:lnSpc>
                <a:spcPct val="100000"/>
              </a:lnSpc>
              <a:spcAft>
                <a:spcPts val="1200"/>
              </a:spcAft>
            </a:pPr>
            <a:r>
              <a:rPr lang="en-US" sz="4800" b="1">
                <a:solidFill>
                  <a:srgbClr val="A80532"/>
                </a:solidFill>
                <a:latin typeface="Arial Nova" panose="020B0504020202020204" pitchFamily="34" charset="0"/>
                <a:ea typeface="+mn-ea"/>
                <a:cs typeface="+mn-cs"/>
              </a:rPr>
              <a:t>Air Curtains</a:t>
            </a:r>
          </a:p>
        </p:txBody>
      </p:sp>
      <p:cxnSp>
        <p:nvCxnSpPr>
          <p:cNvPr id="2" name="Straight Connector 1">
            <a:extLst>
              <a:ext uri="{FF2B5EF4-FFF2-40B4-BE49-F238E27FC236}">
                <a16:creationId xmlns:a16="http://schemas.microsoft.com/office/drawing/2014/main" id="{2C2C9633-C466-1796-F713-FC4503DA5A62}"/>
              </a:ext>
            </a:extLst>
          </p:cNvPr>
          <p:cNvCxnSpPr>
            <a:cxnSpLocks/>
          </p:cNvCxnSpPr>
          <p:nvPr/>
        </p:nvCxnSpPr>
        <p:spPr>
          <a:xfrm>
            <a:off x="1100009" y="4412635"/>
            <a:ext cx="3868229"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pic>
        <p:nvPicPr>
          <p:cNvPr id="5" name="Picture 4" descr="A metal box with holes&#10;&#10;AI-generated content may be incorrect.">
            <a:extLst>
              <a:ext uri="{FF2B5EF4-FFF2-40B4-BE49-F238E27FC236}">
                <a16:creationId xmlns:a16="http://schemas.microsoft.com/office/drawing/2014/main" id="{00398B4A-E3E3-162C-E3D8-32CCF9A6AC9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968238" y="970479"/>
            <a:ext cx="4753405" cy="3388359"/>
          </a:xfrm>
          <a:prstGeom prst="rect">
            <a:avLst/>
          </a:prstGeom>
        </p:spPr>
      </p:pic>
    </p:spTree>
    <p:extLst>
      <p:ext uri="{BB962C8B-B14F-4D97-AF65-F5344CB8AC3E}">
        <p14:creationId xmlns:p14="http://schemas.microsoft.com/office/powerpoint/2010/main" val="1642507111"/>
      </p:ext>
    </p:extLst>
  </p:cSld>
  <p:clrMapOvr>
    <a:overrideClrMapping bg1="lt1" tx1="dk1" bg2="lt2" tx2="dk2" accent1="accent1" accent2="accent2" accent3="accent3" accent4="accent4" accent5="accent5" accent6="accent6" hlink="hlink" folHlink="folHlink"/>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320" y="616131"/>
            <a:ext cx="11640312" cy="64008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anchor="ctr" anchorCtr="0" compatLnSpc="1">
            <a:prstTxWarp prst="textNoShape">
              <a:avLst/>
            </a:prstTxWarp>
            <a:normAutofit/>
          </a:bodyPr>
          <a:lstStyle/>
          <a:p>
            <a:pPr eaLnBrk="0" fontAlgn="base" hangingPunct="0">
              <a:spcAft>
                <a:spcPct val="0"/>
              </a:spcAft>
            </a:pPr>
            <a:r>
              <a:rPr lang="en-US" sz="3200" b="1">
                <a:solidFill>
                  <a:srgbClr val="A80532"/>
                </a:solidFill>
                <a:latin typeface="Arial Nova"/>
                <a:ea typeface="+mn-ea"/>
                <a:cs typeface="+mn-cs"/>
              </a:rPr>
              <a:t>What is an Air Curtain?</a:t>
            </a:r>
          </a:p>
        </p:txBody>
      </p:sp>
      <p:sp>
        <p:nvSpPr>
          <p:cNvPr id="4" name="Content Placeholder 3"/>
          <p:cNvSpPr>
            <a:spLocks noGrp="1"/>
          </p:cNvSpPr>
          <p:nvPr>
            <p:ph sz="half" idx="2"/>
          </p:nvPr>
        </p:nvSpPr>
        <p:spPr>
          <a:xfrm>
            <a:off x="494935" y="1056640"/>
            <a:ext cx="5448662" cy="4934858"/>
          </a:xfrm>
        </p:spPr>
        <p:txBody>
          <a:bodyPr vert="horz" lIns="91440" tIns="45720" rIns="91440" bIns="45720" rtlCol="0" anchor="t">
            <a:normAutofit/>
          </a:bodyPr>
          <a:lstStyle/>
          <a:p>
            <a:pPr>
              <a:buNone/>
            </a:pPr>
            <a:endParaRPr lang="en-US" sz="1800">
              <a:latin typeface="Arial"/>
              <a:cs typeface="Arial"/>
            </a:endParaRPr>
          </a:p>
          <a:p>
            <a:pPr>
              <a:buNone/>
            </a:pPr>
            <a:endParaRPr lang="en-US" sz="1800">
              <a:latin typeface="Arial"/>
              <a:cs typeface="Arial"/>
            </a:endParaRPr>
          </a:p>
          <a:p>
            <a:pPr>
              <a:buNone/>
            </a:pPr>
            <a:r>
              <a:rPr lang="en-US" sz="1800">
                <a:latin typeface="Arial"/>
                <a:cs typeface="Arial"/>
              </a:rPr>
              <a:t>An air curtain creates a high-velocity stream of air across an opening, acting as an invisible barrier that separates indoor and outdoor environments—without blocking access.</a:t>
            </a:r>
            <a:endParaRPr lang="en-US">
              <a:latin typeface="Arial"/>
              <a:cs typeface="Arial"/>
            </a:endParaRPr>
          </a:p>
          <a:p>
            <a:pPr marL="0" indent="0">
              <a:spcBef>
                <a:spcPts val="0"/>
              </a:spcBef>
              <a:buNone/>
            </a:pPr>
            <a:endParaRPr lang="en-US" sz="1800"/>
          </a:p>
          <a:p>
            <a:pPr marL="0" indent="0">
              <a:spcBef>
                <a:spcPts val="0"/>
              </a:spcBef>
              <a:buNone/>
            </a:pPr>
            <a:endParaRPr lang="en-US" sz="1800"/>
          </a:p>
          <a:p>
            <a:pPr marL="0" indent="0">
              <a:spcBef>
                <a:spcPts val="0"/>
              </a:spcBef>
              <a:buNone/>
            </a:pPr>
            <a:r>
              <a:rPr lang="en-US" sz="1800"/>
              <a:t>What It Does for Customers</a:t>
            </a:r>
          </a:p>
          <a:p>
            <a:pPr marL="285750" indent="-285750">
              <a:spcBef>
                <a:spcPts val="0"/>
              </a:spcBef>
              <a:buFont typeface="Arial,Sans-Serif"/>
              <a:buChar char="•"/>
            </a:pPr>
            <a:r>
              <a:rPr lang="en-US" sz="1800"/>
              <a:t>Prevents outside air from entering</a:t>
            </a:r>
          </a:p>
          <a:p>
            <a:pPr marL="285750" indent="-285750">
              <a:spcBef>
                <a:spcPts val="0"/>
              </a:spcBef>
              <a:buFont typeface="Arial,Sans-Serif"/>
              <a:buChar char="•"/>
            </a:pPr>
            <a:r>
              <a:rPr lang="en-US" sz="1800"/>
              <a:t>Reduces heating and cooling loss, therefore the costs associated </a:t>
            </a:r>
          </a:p>
          <a:p>
            <a:pPr marL="285750" indent="-285750">
              <a:spcBef>
                <a:spcPts val="0"/>
              </a:spcBef>
              <a:buFont typeface="Arial,Sans-Serif"/>
              <a:buChar char="•"/>
            </a:pPr>
            <a:r>
              <a:rPr lang="en-US" sz="1800"/>
              <a:t>Keeps out dust, insects</a:t>
            </a:r>
          </a:p>
          <a:p>
            <a:pPr marL="285750" indent="-285750">
              <a:spcBef>
                <a:spcPts val="0"/>
              </a:spcBef>
              <a:buFont typeface="Arial,Sans-Serif"/>
              <a:buChar char="•"/>
            </a:pPr>
            <a:r>
              <a:rPr lang="en-US" sz="1800"/>
              <a:t>Maintains comfort at open doors</a:t>
            </a:r>
          </a:p>
        </p:txBody>
      </p:sp>
      <p:pic>
        <p:nvPicPr>
          <p:cNvPr id="7" name="Content Placeholder 4" descr="Drawing-72px"/>
          <p:cNvPicPr>
            <a:picLocks noGrp="1" noChangeAspect="1" noChangeArrowheads="1" noCrop="1"/>
          </p:cNvPicPr>
          <p:nvPr>
            <p:ph sz="half" idx="14"/>
          </p:nvPr>
        </p:nvPicPr>
        <p:blipFill>
          <a:blip r:embed="rId3">
            <a:extLst>
              <a:ext uri="{28A0092B-C50C-407E-A947-70E740481C1C}">
                <a14:useLocalDpi xmlns:a14="http://schemas.microsoft.com/office/drawing/2010/main"/>
              </a:ext>
            </a:extLst>
          </a:blip>
          <a:stretch>
            <a:fillRect/>
          </a:stretch>
        </p:blipFill>
        <p:spPr bwMode="auto">
          <a:xfrm>
            <a:off x="6242492" y="1521562"/>
            <a:ext cx="5303520" cy="445495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747218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0">
          <a:blip r:embed="rId4" cstate="screen">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CE27A-BFAA-DA2D-4367-48B2494B6693}"/>
              </a:ext>
            </a:extLst>
          </p:cNvPr>
          <p:cNvSpPr>
            <a:spLocks noGrp="1"/>
          </p:cNvSpPr>
          <p:nvPr>
            <p:ph type="title"/>
          </p:nvPr>
        </p:nvSpPr>
        <p:spPr>
          <a:xfrm>
            <a:off x="1229360" y="110812"/>
            <a:ext cx="5669280" cy="640080"/>
          </a:xfrm>
        </p:spPr>
        <p:txBody>
          <a:bodyPr/>
          <a:lstStyle/>
          <a:p>
            <a:pPr algn="ctr"/>
            <a:r>
              <a:rPr lang="en-US">
                <a:solidFill>
                  <a:srgbClr val="A80532"/>
                </a:solidFill>
                <a:latin typeface="Arial Nova"/>
                <a:ea typeface="+mn-ea"/>
                <a:cs typeface="+mn-cs"/>
              </a:rPr>
              <a:t>Why Air Curtains Matter</a:t>
            </a:r>
            <a:endParaRPr lang="en-US">
              <a:solidFill>
                <a:srgbClr val="A80532"/>
              </a:solidFill>
              <a:latin typeface="Arial Nova" panose="020B0504020202020204" pitchFamily="34" charset="0"/>
              <a:ea typeface="+mn-ea"/>
              <a:cs typeface="+mn-cs"/>
            </a:endParaRPr>
          </a:p>
        </p:txBody>
      </p:sp>
      <p:sp>
        <p:nvSpPr>
          <p:cNvPr id="4" name="AutoShape 2" descr="Image preview">
            <a:extLst>
              <a:ext uri="{FF2B5EF4-FFF2-40B4-BE49-F238E27FC236}">
                <a16:creationId xmlns:a16="http://schemas.microsoft.com/office/drawing/2014/main" id="{97E963EC-551A-9620-6057-C7B58C8E5F14}"/>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8" name="AutoShape 6" descr="Image preview">
            <a:extLst>
              <a:ext uri="{FF2B5EF4-FFF2-40B4-BE49-F238E27FC236}">
                <a16:creationId xmlns:a16="http://schemas.microsoft.com/office/drawing/2014/main" id="{7B426649-0662-57DA-8367-07B6615C3987}"/>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5" name="Content Placeholder 2">
            <a:extLst>
              <a:ext uri="{FF2B5EF4-FFF2-40B4-BE49-F238E27FC236}">
                <a16:creationId xmlns:a16="http://schemas.microsoft.com/office/drawing/2014/main" id="{FE87C981-BE4E-2DCA-8DAF-F400A5B51809}"/>
              </a:ext>
            </a:extLst>
          </p:cNvPr>
          <p:cNvSpPr txBox="1">
            <a:spLocks/>
          </p:cNvSpPr>
          <p:nvPr/>
        </p:nvSpPr>
        <p:spPr>
          <a:xfrm>
            <a:off x="348061" y="2635649"/>
            <a:ext cx="7159163" cy="4050445"/>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000" b="0" kern="1200">
                <a:solidFill>
                  <a:schemeClr val="tx1"/>
                </a:solidFill>
                <a:latin typeface="Arial Nova" panose="020B0504020202020204" pitchFamily="34" charset="0"/>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
              <a:defRPr sz="1800" b="0" kern="1200">
                <a:solidFill>
                  <a:schemeClr val="tx1"/>
                </a:solidFill>
                <a:latin typeface="Arial Nova" panose="020B0504020202020204" pitchFamily="34" charset="0"/>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1600" b="0" kern="1200">
                <a:solidFill>
                  <a:schemeClr val="tx1"/>
                </a:solidFill>
                <a:latin typeface="Arial Nova" panose="020B0504020202020204" pitchFamily="34" charset="0"/>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400" b="0" kern="1200">
                <a:solidFill>
                  <a:schemeClr val="tx1"/>
                </a:solidFill>
                <a:latin typeface="Arial Nova" panose="020B0504020202020204" pitchFamily="34" charset="0"/>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
              <a:defRPr sz="1400" b="0" kern="1200">
                <a:solidFill>
                  <a:schemeClr val="tx1"/>
                </a:solidFill>
                <a:latin typeface="Arial Nova" panose="020B05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t" latinLnBrk="0" hangingPunct="1">
              <a:lnSpc>
                <a:spcPct val="90000"/>
              </a:lnSpc>
              <a:spcBef>
                <a:spcPts val="1000"/>
              </a:spcBef>
              <a:spcAft>
                <a:spcPts val="0"/>
              </a:spcAft>
              <a:buClrTx/>
              <a:buSzTx/>
              <a:buFont typeface="Wingdings" panose="05000000000000000000" pitchFamily="2" charset="2"/>
              <a:buChar char="§"/>
              <a:tabLst/>
              <a:defRPr/>
            </a:pPr>
            <a:r>
              <a:rPr kumimoji="0" lang="en-US" sz="1800" b="1" i="0" u="none" strike="noStrike" kern="1200" cap="none" spc="0" normalizeH="0" baseline="0" noProof="0">
                <a:ln>
                  <a:noFill/>
                </a:ln>
                <a:solidFill>
                  <a:prstClr val="black"/>
                </a:solidFill>
                <a:effectLst/>
                <a:uLnTx/>
                <a:uFillTx/>
                <a:latin typeface="Arial Nova" panose="020B0504020202020204" pitchFamily="34" charset="0"/>
                <a:ea typeface="+mn-ea"/>
                <a:cs typeface="+mn-cs"/>
              </a:rPr>
              <a:t>Reduces energy loss</a:t>
            </a:r>
            <a:r>
              <a:rPr kumimoji="0" lang="en-US" sz="1800" b="0" i="0" u="none" strike="noStrike" kern="1200" cap="none" spc="0" normalizeH="0" baseline="0" noProof="0">
                <a:ln>
                  <a:noFill/>
                </a:ln>
                <a:solidFill>
                  <a:prstClr val="black"/>
                </a:solidFill>
                <a:effectLst/>
                <a:uLnTx/>
                <a:uFillTx/>
                <a:latin typeface="Arial Nova" panose="020B0504020202020204" pitchFamily="34" charset="0"/>
                <a:ea typeface="+mn-ea"/>
                <a:cs typeface="+mn-cs"/>
              </a:rPr>
              <a:t> by creating a consistent air barrier that helps maintain indoor temperatures</a:t>
            </a:r>
          </a:p>
          <a:p>
            <a:pPr marL="228600" marR="0" lvl="0" indent="-228600" algn="l" defTabSz="914400" rtl="0" eaLnBrk="1" fontAlgn="t" latinLnBrk="0" hangingPunct="1">
              <a:lnSpc>
                <a:spcPct val="90000"/>
              </a:lnSpc>
              <a:spcBef>
                <a:spcPts val="1000"/>
              </a:spcBef>
              <a:spcAft>
                <a:spcPts val="0"/>
              </a:spcAft>
              <a:buClrTx/>
              <a:buSzTx/>
              <a:buFont typeface="Wingdings" panose="05000000000000000000" pitchFamily="2" charset="2"/>
              <a:buChar char="§"/>
              <a:tabLst/>
              <a:defRPr/>
            </a:pPr>
            <a:r>
              <a:rPr kumimoji="0" lang="en-US" sz="1800" b="1" i="0" u="none" strike="noStrike" kern="1200" cap="none" spc="0" normalizeH="0" baseline="0" noProof="0">
                <a:ln>
                  <a:noFill/>
                </a:ln>
                <a:solidFill>
                  <a:prstClr val="black"/>
                </a:solidFill>
                <a:effectLst/>
                <a:uLnTx/>
                <a:uFillTx/>
                <a:latin typeface="Arial Nova" panose="020B0504020202020204" pitchFamily="34" charset="0"/>
                <a:ea typeface="+mn-ea"/>
                <a:cs typeface="+mn-cs"/>
              </a:rPr>
              <a:t>Enhances comfort</a:t>
            </a:r>
            <a:r>
              <a:rPr kumimoji="0" lang="en-US" sz="1800" b="0" i="0" u="none" strike="noStrike" kern="1200" cap="none" spc="0" normalizeH="0" baseline="0" noProof="0">
                <a:ln>
                  <a:noFill/>
                </a:ln>
                <a:solidFill>
                  <a:prstClr val="black"/>
                </a:solidFill>
                <a:effectLst/>
                <a:uLnTx/>
                <a:uFillTx/>
                <a:latin typeface="Arial Nova" panose="020B0504020202020204" pitchFamily="34" charset="0"/>
                <a:ea typeface="+mn-ea"/>
                <a:cs typeface="+mn-cs"/>
              </a:rPr>
              <a:t> by eliminating drafts at open doorways and stabilizing indoor conditions</a:t>
            </a:r>
          </a:p>
          <a:p>
            <a:pPr marL="228600" marR="0" lvl="0" indent="-228600" algn="l" defTabSz="914400" rtl="0" eaLnBrk="1" fontAlgn="t" latinLnBrk="0" hangingPunct="1">
              <a:lnSpc>
                <a:spcPct val="90000"/>
              </a:lnSpc>
              <a:spcBef>
                <a:spcPts val="1000"/>
              </a:spcBef>
              <a:spcAft>
                <a:spcPts val="0"/>
              </a:spcAft>
              <a:buClrTx/>
              <a:buSzTx/>
              <a:buFont typeface="Wingdings" panose="05000000000000000000" pitchFamily="2" charset="2"/>
              <a:buChar char="§"/>
              <a:tabLst/>
              <a:defRPr/>
            </a:pPr>
            <a:r>
              <a:rPr kumimoji="0" lang="en-US" sz="1800" b="1" i="0" u="none" strike="noStrike" kern="1200" cap="none" spc="0" normalizeH="0" baseline="0" noProof="0">
                <a:ln>
                  <a:noFill/>
                </a:ln>
                <a:solidFill>
                  <a:prstClr val="black"/>
                </a:solidFill>
                <a:effectLst/>
                <a:uLnTx/>
                <a:uFillTx/>
                <a:latin typeface="Arial Nova" panose="020B0504020202020204" pitchFamily="34" charset="0"/>
                <a:ea typeface="+mn-ea"/>
                <a:cs typeface="+mn-cs"/>
              </a:rPr>
              <a:t>Maintains operational flow</a:t>
            </a:r>
            <a:r>
              <a:rPr kumimoji="0" lang="en-US" sz="1800" b="0" i="0" u="none" strike="noStrike" kern="1200" cap="none" spc="0" normalizeH="0" baseline="0" noProof="0">
                <a:ln>
                  <a:noFill/>
                </a:ln>
                <a:solidFill>
                  <a:prstClr val="black"/>
                </a:solidFill>
                <a:effectLst/>
                <a:uLnTx/>
                <a:uFillTx/>
                <a:latin typeface="Arial Nova" panose="020B0504020202020204" pitchFamily="34" charset="0"/>
                <a:ea typeface="+mn-ea"/>
                <a:cs typeface="+mn-cs"/>
              </a:rPr>
              <a:t> with no physical doors to open or close</a:t>
            </a:r>
          </a:p>
          <a:p>
            <a:pPr marL="228600" marR="0" lvl="0" indent="-228600" algn="l" defTabSz="914400" rtl="0" eaLnBrk="1" fontAlgn="t" latinLnBrk="0" hangingPunct="1">
              <a:lnSpc>
                <a:spcPct val="90000"/>
              </a:lnSpc>
              <a:spcBef>
                <a:spcPts val="1000"/>
              </a:spcBef>
              <a:spcAft>
                <a:spcPts val="0"/>
              </a:spcAft>
              <a:buClrTx/>
              <a:buSzTx/>
              <a:buFont typeface="Wingdings" panose="05000000000000000000" pitchFamily="2" charset="2"/>
              <a:buChar char="§"/>
              <a:tabLst/>
              <a:defRPr/>
            </a:pPr>
            <a:r>
              <a:rPr kumimoji="0" lang="en-US" sz="1800" b="1" i="0" u="none" strike="noStrike" kern="1200" cap="none" spc="0" normalizeH="0" baseline="0" noProof="0">
                <a:ln>
                  <a:noFill/>
                </a:ln>
                <a:solidFill>
                  <a:prstClr val="black"/>
                </a:solidFill>
                <a:effectLst/>
                <a:uLnTx/>
                <a:uFillTx/>
                <a:latin typeface="Arial Nova" panose="020B0504020202020204" pitchFamily="34" charset="0"/>
                <a:ea typeface="+mn-ea"/>
                <a:cs typeface="+mn-cs"/>
              </a:rPr>
              <a:t>Improves safety</a:t>
            </a:r>
            <a:r>
              <a:rPr kumimoji="0" lang="en-US" sz="1800" b="0" i="0" u="none" strike="noStrike" kern="1200" cap="none" spc="0" normalizeH="0" baseline="0" noProof="0">
                <a:ln>
                  <a:noFill/>
                </a:ln>
                <a:solidFill>
                  <a:prstClr val="black"/>
                </a:solidFill>
                <a:effectLst/>
                <a:uLnTx/>
                <a:uFillTx/>
                <a:latin typeface="Arial Nova" panose="020B0504020202020204" pitchFamily="34" charset="0"/>
                <a:ea typeface="+mn-ea"/>
                <a:cs typeface="+mn-cs"/>
              </a:rPr>
              <a:t> with full visibility and no obstructive strip curtains</a:t>
            </a:r>
          </a:p>
          <a:p>
            <a:pPr marL="228600" marR="0" lvl="0" indent="-228600" algn="l" defTabSz="914400" rtl="0" eaLnBrk="1" fontAlgn="t" latinLnBrk="0" hangingPunct="1">
              <a:lnSpc>
                <a:spcPct val="90000"/>
              </a:lnSpc>
              <a:spcBef>
                <a:spcPts val="1000"/>
              </a:spcBef>
              <a:spcAft>
                <a:spcPts val="0"/>
              </a:spcAft>
              <a:buClrTx/>
              <a:buSzTx/>
              <a:buFont typeface="Wingdings" panose="05000000000000000000" pitchFamily="2" charset="2"/>
              <a:buChar char="§"/>
              <a:tabLst/>
              <a:defRPr/>
            </a:pPr>
            <a:r>
              <a:rPr kumimoji="0" lang="en-US" sz="1800" b="1" i="0" u="none" strike="noStrike" kern="1200" cap="none" spc="0" normalizeH="0" baseline="0" noProof="0">
                <a:ln>
                  <a:noFill/>
                </a:ln>
                <a:solidFill>
                  <a:prstClr val="black"/>
                </a:solidFill>
                <a:effectLst/>
                <a:uLnTx/>
                <a:uFillTx/>
                <a:latin typeface="Arial Nova" panose="020B0504020202020204" pitchFamily="34" charset="0"/>
                <a:ea typeface="+mn-ea"/>
                <a:cs typeface="+mn-cs"/>
              </a:rPr>
              <a:t>Flexible options</a:t>
            </a:r>
            <a:r>
              <a:rPr kumimoji="0" lang="en-US" sz="1800" b="0" i="0" u="none" strike="noStrike" kern="1200" cap="none" spc="0" normalizeH="0" baseline="0" noProof="0">
                <a:ln>
                  <a:noFill/>
                </a:ln>
                <a:solidFill>
                  <a:prstClr val="black"/>
                </a:solidFill>
                <a:effectLst/>
                <a:uLnTx/>
                <a:uFillTx/>
                <a:latin typeface="Arial Nova" panose="020B0504020202020204" pitchFamily="34" charset="0"/>
                <a:ea typeface="+mn-ea"/>
                <a:cs typeface="+mn-cs"/>
              </a:rPr>
              <a:t> available in unheated and electric heat models</a:t>
            </a:r>
          </a:p>
          <a:p>
            <a:pPr marL="0" marR="0" lvl="0" indent="0" algn="l" defTabSz="914400" rtl="0" eaLnBrk="1" fontAlgn="auto" latinLnBrk="0" hangingPunct="1">
              <a:lnSpc>
                <a:spcPct val="100000"/>
              </a:lnSpc>
              <a:spcBef>
                <a:spcPts val="1000"/>
              </a:spcBef>
              <a:spcAft>
                <a:spcPts val="600"/>
              </a:spcAft>
              <a:buClrTx/>
              <a:buSzTx/>
              <a:buFont typeface="Wingdings" panose="05000000000000000000" pitchFamily="2" charset="2"/>
              <a:buNone/>
              <a:tabLst/>
              <a:defRPr/>
            </a:pPr>
            <a:endParaRPr kumimoji="0" lang="en-US" sz="16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1" name="Rectangle 10">
            <a:extLst>
              <a:ext uri="{FF2B5EF4-FFF2-40B4-BE49-F238E27FC236}">
                <a16:creationId xmlns:a16="http://schemas.microsoft.com/office/drawing/2014/main" id="{4851798B-46BF-08C5-0BE6-D136CEF236B0}"/>
              </a:ext>
            </a:extLst>
          </p:cNvPr>
          <p:cNvSpPr/>
          <p:nvPr/>
        </p:nvSpPr>
        <p:spPr>
          <a:xfrm>
            <a:off x="7914230" y="4707622"/>
            <a:ext cx="1682713" cy="124358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Arial" panose="020B0604020202020204"/>
                <a:ea typeface="+mn-ea"/>
                <a:cs typeface="+mn-cs"/>
              </a:rPr>
              <a:t>Restaurants</a:t>
            </a:r>
          </a:p>
          <a:p>
            <a:pPr marL="285750" marR="0" lvl="0" indent="-2857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Arial" panose="020B0604020202020204"/>
                <a:ea typeface="+mn-ea"/>
                <a:cs typeface="+mn-cs"/>
              </a:rPr>
              <a:t>Retail Stores</a:t>
            </a:r>
          </a:p>
          <a:p>
            <a:pPr marL="285750" marR="0" lvl="0" indent="-2857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Arial" panose="020B0604020202020204"/>
                <a:ea typeface="+mn-ea"/>
                <a:cs typeface="+mn-cs"/>
              </a:rPr>
              <a:t>Offices</a:t>
            </a:r>
          </a:p>
          <a:p>
            <a:pPr marL="285750" marR="0" lvl="0" indent="-2857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Arial" panose="020B0604020202020204"/>
                <a:ea typeface="+mn-ea"/>
                <a:cs typeface="+mn-cs"/>
              </a:rPr>
              <a:t>Healthcare Facilities</a:t>
            </a:r>
          </a:p>
        </p:txBody>
      </p:sp>
      <p:sp>
        <p:nvSpPr>
          <p:cNvPr id="12" name="Rectangle 11">
            <a:extLst>
              <a:ext uri="{FF2B5EF4-FFF2-40B4-BE49-F238E27FC236}">
                <a16:creationId xmlns:a16="http://schemas.microsoft.com/office/drawing/2014/main" id="{7D07A50F-B61F-D14D-F210-1F0CDFE76AF6}"/>
              </a:ext>
            </a:extLst>
          </p:cNvPr>
          <p:cNvSpPr/>
          <p:nvPr/>
        </p:nvSpPr>
        <p:spPr>
          <a:xfrm>
            <a:off x="7914230" y="4277854"/>
            <a:ext cx="3511514" cy="429768"/>
          </a:xfrm>
          <a:prstGeom prst="rect">
            <a:avLst/>
          </a:prstGeom>
          <a:solidFill>
            <a:srgbClr val="256192"/>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1200"/>
              </a:spcAft>
              <a:buClrTx/>
              <a:buSzTx/>
              <a:buFontTx/>
              <a:buNone/>
              <a:tabLst/>
              <a:defRPr/>
            </a:pPr>
            <a:r>
              <a:rPr kumimoji="0" lang="en-US" sz="18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Applications</a:t>
            </a:r>
          </a:p>
        </p:txBody>
      </p:sp>
      <p:sp>
        <p:nvSpPr>
          <p:cNvPr id="9" name="Rectangle 8">
            <a:extLst>
              <a:ext uri="{FF2B5EF4-FFF2-40B4-BE49-F238E27FC236}">
                <a16:creationId xmlns:a16="http://schemas.microsoft.com/office/drawing/2014/main" id="{BE40F2A8-69B6-E917-FE3F-26A0769E27C2}"/>
              </a:ext>
            </a:extLst>
          </p:cNvPr>
          <p:cNvSpPr/>
          <p:nvPr/>
        </p:nvSpPr>
        <p:spPr>
          <a:xfrm>
            <a:off x="9732264" y="4707622"/>
            <a:ext cx="1682713" cy="124358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Arial" panose="020B0604020202020204"/>
                <a:ea typeface="+mn-ea"/>
                <a:cs typeface="+mn-cs"/>
              </a:rPr>
              <a:t>Vestibule Exceptions</a:t>
            </a:r>
          </a:p>
          <a:p>
            <a:pPr marL="285750" marR="0" lvl="0" indent="-2857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Arial" panose="020B0604020202020204"/>
                <a:ea typeface="+mn-ea"/>
                <a:cs typeface="+mn-cs"/>
              </a:rPr>
              <a:t>Cold Storage</a:t>
            </a:r>
          </a:p>
          <a:p>
            <a:pPr marL="285750" marR="0" lvl="0" indent="-2857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Arial" panose="020B0604020202020204"/>
                <a:ea typeface="+mn-ea"/>
                <a:cs typeface="+mn-cs"/>
              </a:rPr>
              <a:t>Manufacturing</a:t>
            </a:r>
          </a:p>
          <a:p>
            <a:pPr marL="285750" marR="0" lvl="0" indent="-2857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Arial" panose="020B0604020202020204"/>
                <a:ea typeface="+mn-ea"/>
                <a:cs typeface="+mn-cs"/>
              </a:rPr>
              <a:t>Grow Farms</a:t>
            </a:r>
          </a:p>
        </p:txBody>
      </p:sp>
      <p:sp>
        <p:nvSpPr>
          <p:cNvPr id="6" name="TextBox 5">
            <a:extLst>
              <a:ext uri="{FF2B5EF4-FFF2-40B4-BE49-F238E27FC236}">
                <a16:creationId xmlns:a16="http://schemas.microsoft.com/office/drawing/2014/main" id="{784DE173-3D77-ACB4-C062-A4185490FF61}"/>
              </a:ext>
            </a:extLst>
          </p:cNvPr>
          <p:cNvSpPr txBox="1"/>
          <p:nvPr/>
        </p:nvSpPr>
        <p:spPr>
          <a:xfrm>
            <a:off x="520773" y="897854"/>
            <a:ext cx="6618514" cy="98488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Air</a:t>
            </a:r>
            <a:r>
              <a:rPr kumimoji="0" lang="en-US" sz="2000" b="0" i="0" u="none" strike="noStrike" kern="1200" cap="none" spc="0" normalizeH="0" baseline="0" noProof="0">
                <a:ln>
                  <a:noFill/>
                </a:ln>
                <a:solidFill>
                  <a:prstClr val="black"/>
                </a:solidFill>
                <a:effectLst/>
                <a:uLnTx/>
                <a:uFillTx/>
                <a:latin typeface="Arial" panose="020B0604020202020204" pitchFamily="34" charset="0"/>
                <a:ea typeface="Segoe UI"/>
                <a:cs typeface="Arial" panose="020B0604020202020204" pitchFamily="34" charset="0"/>
              </a:rPr>
              <a:t> curtains provide energy savings, comfort, and protection—without changing how a space operates</a:t>
            </a:r>
            <a:r>
              <a:rPr kumimoji="0" lang="en-US" sz="2000" b="0" i="0" u="none" strike="noStrike" kern="1200" cap="none" spc="0" normalizeH="0" baseline="0" noProof="0">
                <a:ln>
                  <a:noFill/>
                </a:ln>
                <a:solidFill>
                  <a:prstClr val="black"/>
                </a:solidFill>
                <a:effectLst/>
                <a:uLnTx/>
                <a:uFillTx/>
                <a:latin typeface="Segoe UI"/>
                <a:ea typeface="Segoe UI"/>
                <a:cs typeface="Segoe UI"/>
              </a:rPr>
              <a: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0" name="Picture 9" descr="A picture containing text, indoor, floor, vending machine&#10;&#10;Description automatically generated">
            <a:extLst>
              <a:ext uri="{FF2B5EF4-FFF2-40B4-BE49-F238E27FC236}">
                <a16:creationId xmlns:a16="http://schemas.microsoft.com/office/drawing/2014/main" id="{AD0439B7-AC1B-274B-34EA-7D2CFF9E7AB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711440" y="924977"/>
            <a:ext cx="4046017" cy="3034513"/>
          </a:xfrm>
          <a:prstGeom prst="rect">
            <a:avLst/>
          </a:prstGeom>
        </p:spPr>
      </p:pic>
      <p:sp>
        <p:nvSpPr>
          <p:cNvPr id="14" name="TextBox 13">
            <a:extLst>
              <a:ext uri="{FF2B5EF4-FFF2-40B4-BE49-F238E27FC236}">
                <a16:creationId xmlns:a16="http://schemas.microsoft.com/office/drawing/2014/main" id="{5F782620-DC49-9E3F-3761-C0BC85F30A2A}"/>
              </a:ext>
            </a:extLst>
          </p:cNvPr>
          <p:cNvSpPr txBox="1"/>
          <p:nvPr/>
        </p:nvSpPr>
        <p:spPr>
          <a:xfrm>
            <a:off x="395478" y="1936742"/>
            <a:ext cx="6094476"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Arial Nova" panose="020B0504020202020204" pitchFamily="34" charset="0"/>
                <a:ea typeface="+mn-ea"/>
                <a:cs typeface="+mn-cs"/>
              </a:rPr>
              <a:t>Benefits</a:t>
            </a:r>
            <a:endParaRPr kumimoji="0" lang="en-US" sz="2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20701193"/>
      </p:ext>
    </p:extLst>
  </p:cSld>
  <p:clrMapOvr>
    <a:overrideClrMapping bg1="lt1" tx1="dk1" bg2="lt2" tx2="dk2" accent1="accent1" accent2="accent2" accent3="accent3" accent4="accent4" accent5="accent5" accent6="accent6" hlink="hlink" folHlink="folHlink"/>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5705B5-1CDB-1EDB-E1BC-5CF58BB3AF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EE44C1F-8C7F-0BB3-7230-CE72673BC322}"/>
              </a:ext>
            </a:extLst>
          </p:cNvPr>
          <p:cNvSpPr>
            <a:spLocks noGrp="1"/>
          </p:cNvSpPr>
          <p:nvPr>
            <p:ph type="title"/>
          </p:nvPr>
        </p:nvSpPr>
        <p:spPr>
          <a:xfrm>
            <a:off x="838200" y="365125"/>
            <a:ext cx="10515600" cy="1325563"/>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rtlCol="0" anchor="ctr" anchorCtr="0" compatLnSpc="1">
            <a:prstTxWarp prst="textNoShape">
              <a:avLst/>
            </a:prstTxWarp>
            <a:normAutofit/>
          </a:bodyPr>
          <a:lstStyle/>
          <a:p>
            <a:pPr fontAlgn="base">
              <a:spcAft>
                <a:spcPct val="0"/>
              </a:spcAft>
            </a:pPr>
            <a:r>
              <a:rPr lang="en-US" sz="3200" b="1">
                <a:solidFill>
                  <a:srgbClr val="A80532"/>
                </a:solidFill>
                <a:latin typeface="Arial Nova"/>
                <a:ea typeface="+mn-ea"/>
                <a:cs typeface="+mn-cs"/>
              </a:rPr>
              <a:t>Where Air Curtains Win</a:t>
            </a:r>
            <a:endParaRPr lang="en-US" b="1" kern="1200">
              <a:latin typeface="+mj-lt"/>
              <a:ea typeface="Calibri Light"/>
              <a:cs typeface="Calibri Light"/>
            </a:endParaRPr>
          </a:p>
        </p:txBody>
      </p:sp>
      <p:sp>
        <p:nvSpPr>
          <p:cNvPr id="4" name="TextBox 3">
            <a:extLst>
              <a:ext uri="{FF2B5EF4-FFF2-40B4-BE49-F238E27FC236}">
                <a16:creationId xmlns:a16="http://schemas.microsoft.com/office/drawing/2014/main" id="{B907F1C3-AF36-0883-2168-AA86AF73B0F6}"/>
              </a:ext>
            </a:extLst>
          </p:cNvPr>
          <p:cNvSpPr txBox="1"/>
          <p:nvPr/>
        </p:nvSpPr>
        <p:spPr>
          <a:xfrm>
            <a:off x="642257" y="1694996"/>
            <a:ext cx="5181600" cy="4351338"/>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Best Applications</a:t>
            </a: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742950" marR="0" lvl="1" indent="-2857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Warehouses and loading docks</a:t>
            </a:r>
          </a:p>
          <a:p>
            <a:pPr marL="742950" marR="0" lvl="1" indent="-2857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Retail storefront entrances</a:t>
            </a:r>
          </a:p>
          <a:p>
            <a:pPr marL="742950" marR="0" lvl="1" indent="-2857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Food service areas and commercial kitchens</a:t>
            </a:r>
          </a:p>
          <a:p>
            <a:pPr marL="0" marR="0" lvl="0" indent="0" algn="l" defTabSz="914400" rtl="0" eaLnBrk="1" fontAlgn="t"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t"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Ideal Use Cases</a:t>
            </a: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742950" marR="0" lvl="1" indent="-2857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Frequently opened doors</a:t>
            </a:r>
          </a:p>
          <a:p>
            <a:pPr marL="742950" marR="0" lvl="1" indent="-2857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Noticeable drafts or temperature fluctuations</a:t>
            </a:r>
          </a:p>
          <a:p>
            <a:pPr marL="742950" marR="0" lvl="1" indent="-2857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Rising or high energy costs</a:t>
            </a:r>
          </a:p>
          <a:p>
            <a:pPr marL="742950" marR="0" lvl="1" indent="-2857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Concerns with dust, insects, or airborne contaminants</a:t>
            </a:r>
          </a:p>
        </p:txBody>
      </p:sp>
      <p:pic>
        <p:nvPicPr>
          <p:cNvPr id="9" name="Picture 8" descr="A store front with shopping carts in front of it&#10;&#10;AI-generated content may be incorrect.">
            <a:extLst>
              <a:ext uri="{FF2B5EF4-FFF2-40B4-BE49-F238E27FC236}">
                <a16:creationId xmlns:a16="http://schemas.microsoft.com/office/drawing/2014/main" id="{608DCC5E-E525-4386-ADE5-D1184AF4DEA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64943" y="1692053"/>
            <a:ext cx="5181600" cy="4313681"/>
          </a:xfrm>
          <a:prstGeom prst="rect">
            <a:avLst/>
          </a:prstGeom>
          <a:noFill/>
        </p:spPr>
      </p:pic>
    </p:spTree>
    <p:extLst>
      <p:ext uri="{BB962C8B-B14F-4D97-AF65-F5344CB8AC3E}">
        <p14:creationId xmlns:p14="http://schemas.microsoft.com/office/powerpoint/2010/main" val="4463410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3BABD1-B6C7-3D0F-B59C-9DE5EA8870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CA4D6E-9CD2-A811-11F1-F55F7C7A3264}"/>
              </a:ext>
            </a:extLst>
          </p:cNvPr>
          <p:cNvSpPr>
            <a:spLocks noGrp="1"/>
          </p:cNvSpPr>
          <p:nvPr>
            <p:ph type="title"/>
          </p:nvPr>
        </p:nvSpPr>
        <p:spPr>
          <a:xfrm>
            <a:off x="188976" y="227965"/>
            <a:ext cx="10515600" cy="841883"/>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rtlCol="0" anchor="ctr" anchorCtr="0" compatLnSpc="1">
            <a:prstTxWarp prst="textNoShape">
              <a:avLst/>
            </a:prstTxWarp>
            <a:normAutofit/>
          </a:bodyPr>
          <a:lstStyle/>
          <a:p>
            <a:pPr fontAlgn="base">
              <a:spcAft>
                <a:spcPct val="0"/>
              </a:spcAft>
            </a:pPr>
            <a:r>
              <a:rPr lang="en-US" sz="3200" b="1">
                <a:solidFill>
                  <a:srgbClr val="A80532"/>
                </a:solidFill>
                <a:latin typeface="Arial Nova"/>
                <a:ea typeface="+mn-ea"/>
                <a:cs typeface="+mn-cs"/>
              </a:rPr>
              <a:t>Are Air Curtains Effective?</a:t>
            </a:r>
          </a:p>
        </p:txBody>
      </p:sp>
      <p:sp>
        <p:nvSpPr>
          <p:cNvPr id="3" name="Content Placeholder 2">
            <a:extLst>
              <a:ext uri="{FF2B5EF4-FFF2-40B4-BE49-F238E27FC236}">
                <a16:creationId xmlns:a16="http://schemas.microsoft.com/office/drawing/2014/main" id="{FD2B5CD1-D758-BAC3-D23F-E950F9D7ADA4}"/>
              </a:ext>
            </a:extLst>
          </p:cNvPr>
          <p:cNvSpPr txBox="1">
            <a:spLocks/>
          </p:cNvSpPr>
          <p:nvPr/>
        </p:nvSpPr>
        <p:spPr>
          <a:xfrm>
            <a:off x="155448" y="1170432"/>
            <a:ext cx="5897880" cy="5010912"/>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t" latinLnBrk="0" hangingPunct="1">
              <a:lnSpc>
                <a:spcPct val="90000"/>
              </a:lnSpc>
              <a:spcBef>
                <a:spcPts val="1000"/>
              </a:spcBef>
              <a:spcAft>
                <a:spcPts val="0"/>
              </a:spcAft>
              <a:buClrTx/>
              <a:buSzTx/>
              <a:buFont typeface="Arial" panose="020B0604020202020204" pitchFamily="34" charset="0"/>
              <a:buNone/>
              <a:tabLst/>
              <a:defRPr/>
            </a:pPr>
            <a:r>
              <a:rPr kumimoji="0" lang="en-US" sz="1800" b="1" i="0" u="none" strike="noStrike" kern="1200" cap="none" spc="0" normalizeH="0" baseline="0" noProof="0">
                <a:ln>
                  <a:noFill/>
                </a:ln>
                <a:solidFill>
                  <a:prstClr val="black"/>
                </a:solidFill>
                <a:effectLst/>
                <a:uLnTx/>
                <a:uFillTx/>
                <a:latin typeface="Calibri" panose="020F0502020204030204"/>
                <a:ea typeface="+mn-ea"/>
                <a:cs typeface="+mn-cs"/>
              </a:rPr>
              <a:t>Tested to AMCA 220 and IECC Vestibule exception (ASHRAE 90.1)</a:t>
            </a:r>
          </a:p>
          <a:p>
            <a:pPr marL="285750" marR="0" lvl="0" indent="-285750" algn="l" defTabSz="914400" rtl="0" eaLnBrk="1" fontAlgn="t"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Properly installed and AMCA-certified air curtains can be used in place of a vestibule</a:t>
            </a:r>
            <a:endParaRPr lang="en-US" sz="1800" b="0" i="0" u="none" strike="noStrike" kern="1200" cap="none" spc="0" normalizeH="0" baseline="0" noProof="0">
              <a:ln>
                <a:noFill/>
              </a:ln>
              <a:solidFill>
                <a:prstClr val="black"/>
              </a:solidFill>
              <a:effectLst/>
              <a:uLnTx/>
              <a:uFillTx/>
              <a:latin typeface="Calibri" panose="020F0502020204030204"/>
              <a:ea typeface="Calibri"/>
              <a:cs typeface="Calibri"/>
            </a:endParaRPr>
          </a:p>
          <a:p>
            <a:pPr marL="342900" marR="0" lvl="0" indent="-342900" algn="l" defTabSz="914400" rtl="0" eaLnBrk="1" fontAlgn="t"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Independent studies demonstrate that air curtains can outperform vestibules in energy savings</a:t>
            </a:r>
            <a:endParaRPr lang="en-US" sz="1800" b="0" i="0" u="none" strike="noStrike" kern="1200" cap="none" spc="0" normalizeH="0" baseline="0" noProof="0">
              <a:ln>
                <a:noFill/>
              </a:ln>
              <a:solidFill>
                <a:prstClr val="black"/>
              </a:solidFill>
              <a:effectLst/>
              <a:uLnTx/>
              <a:uFillTx/>
              <a:latin typeface="Calibri" panose="020F0502020204030204"/>
              <a:ea typeface="Calibri"/>
              <a:cs typeface="Calibri"/>
            </a:endParaRPr>
          </a:p>
          <a:p>
            <a:pPr marL="342900" marR="0" lvl="0" indent="-342900" algn="l" defTabSz="914400" rtl="0" eaLnBrk="1" fontAlgn="t"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Units meet the performance requirements (e.g., tested to ANSI/AMCA 220 and minimum airflow velocity at the floor)</a:t>
            </a:r>
            <a:endParaRPr lang="en-US" sz="1800" b="0" i="0" u="none" strike="noStrike" kern="1200" cap="none" spc="0" normalizeH="0" baseline="0" noProof="0">
              <a:ln>
                <a:noFill/>
              </a:ln>
              <a:solidFill>
                <a:prstClr val="black"/>
              </a:solidFill>
              <a:effectLst/>
              <a:uLnTx/>
              <a:uFillTx/>
              <a:latin typeface="Calibri" panose="020F0502020204030204"/>
              <a:ea typeface="Calibri"/>
              <a:cs typeface="Calibri"/>
            </a:endParaRPr>
          </a:p>
          <a:p>
            <a:pPr marL="0" marR="0" lvl="0" indent="0" algn="l" defTabSz="914400" rtl="0" eaLnBrk="1" fontAlgn="t" latinLnBrk="0" hangingPunct="1">
              <a:lnSpc>
                <a:spcPct val="9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P</a:t>
            </a:r>
            <a:r>
              <a:rPr kumimoji="0" lang="en-US" sz="1800" i="0" u="none" strike="noStrike" kern="1200" cap="none" spc="0" normalizeH="0" baseline="0" noProof="0">
                <a:ln>
                  <a:noFill/>
                </a:ln>
                <a:solidFill>
                  <a:prstClr val="black"/>
                </a:solidFill>
                <a:effectLst/>
                <a:uLnTx/>
                <a:uFillTx/>
                <a:latin typeface="Calibri" panose="020F0502020204030204"/>
                <a:ea typeface="+mn-ea"/>
                <a:cs typeface="+mn-cs"/>
              </a:rPr>
              <a:t>roven Effectiveness</a:t>
            </a:r>
            <a:endParaRPr lang="en-US" sz="1800" i="0" u="none" strike="noStrike" kern="1200" cap="none" spc="0" normalizeH="0" baseline="0" noProof="0">
              <a:ln>
                <a:noFill/>
              </a:ln>
              <a:solidFill>
                <a:prstClr val="black"/>
              </a:solidFill>
              <a:effectLst/>
              <a:uLnTx/>
              <a:uFillTx/>
              <a:latin typeface="Calibri" panose="020F0502020204030204"/>
              <a:ea typeface="Calibri"/>
              <a:cs typeface="Calibri"/>
            </a:endParaRPr>
          </a:p>
          <a:p>
            <a:pPr marL="342900" marR="0" lvl="0" indent="-342900" algn="l" defTabSz="914400" rtl="0" eaLnBrk="1" fontAlgn="t"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Up to </a:t>
            </a:r>
            <a:r>
              <a:rPr lang="en-US" sz="1800" b="0">
                <a:solidFill>
                  <a:prstClr val="black"/>
                </a:solidFill>
                <a:latin typeface="Calibri" panose="020F0502020204030204"/>
              </a:rPr>
              <a:t>90</a:t>
            </a: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 effectiveness in reducing air infiltration</a:t>
            </a:r>
            <a:endParaRPr lang="en-US" sz="1800" b="0" i="0" u="none" strike="noStrike" kern="1200" cap="none" spc="0" normalizeH="0" baseline="0" noProof="0">
              <a:ln>
                <a:noFill/>
              </a:ln>
              <a:solidFill>
                <a:prstClr val="black"/>
              </a:solidFill>
              <a:effectLst/>
              <a:uLnTx/>
              <a:uFillTx/>
              <a:latin typeface="Calibri" panose="020F0502020204030204"/>
              <a:ea typeface="Calibri"/>
              <a:cs typeface="Calibri"/>
            </a:endParaRPr>
          </a:p>
          <a:p>
            <a:pPr marL="342900" marR="0" lvl="0" indent="-342900" algn="l" defTabSz="914400" rtl="0" eaLnBrk="1" fontAlgn="t"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Compared to strip doors: less than 65% effectiveness</a:t>
            </a:r>
            <a:endParaRPr lang="en-US" sz="1800" b="0" i="0" u="none" strike="noStrike" kern="1200" cap="none" spc="0" normalizeH="0" baseline="0" noProof="0">
              <a:ln>
                <a:noFill/>
              </a:ln>
              <a:solidFill>
                <a:prstClr val="black"/>
              </a:solidFill>
              <a:effectLst/>
              <a:uLnTx/>
              <a:uFillTx/>
              <a:latin typeface="Calibri" panose="020F0502020204030204"/>
              <a:ea typeface="Calibri"/>
              <a:cs typeface="Calibri"/>
            </a:endParaRPr>
          </a:p>
          <a:p>
            <a:pPr marL="0" marR="0" lvl="0" indent="0" algn="l" defTabSz="914400" rtl="0" eaLnBrk="1" fontAlgn="t" latinLnBrk="0" hangingPunct="1">
              <a:lnSpc>
                <a:spcPct val="90000"/>
              </a:lnSpc>
              <a:spcBef>
                <a:spcPts val="1000"/>
              </a:spcBef>
              <a:spcAft>
                <a:spcPts val="0"/>
              </a:spcAft>
              <a:buClrTx/>
              <a:buSzTx/>
              <a:buFont typeface="Arial" panose="020B0604020202020204" pitchFamily="34" charset="0"/>
              <a:buNone/>
              <a:tabLst/>
              <a:defRPr/>
            </a:pPr>
            <a:r>
              <a:rPr kumimoji="0" lang="en-US" sz="1800" i="0" u="none" strike="noStrike" kern="1200" cap="none" spc="0" normalizeH="0" baseline="0" noProof="0">
                <a:ln>
                  <a:noFill/>
                </a:ln>
                <a:solidFill>
                  <a:prstClr val="black"/>
                </a:solidFill>
                <a:effectLst/>
                <a:uLnTx/>
                <a:uFillTx/>
                <a:latin typeface="Calibri" panose="020F0502020204030204"/>
                <a:ea typeface="+mn-ea"/>
                <a:cs typeface="+mn-cs"/>
              </a:rPr>
              <a:t>Fast Return on Investment</a:t>
            </a:r>
            <a:endParaRPr lang="en-US" sz="1800" i="0" u="none" strike="noStrike" kern="1200" cap="none" spc="0" normalizeH="0" baseline="0" noProof="0">
              <a:ln>
                <a:noFill/>
              </a:ln>
              <a:solidFill>
                <a:prstClr val="black"/>
              </a:solidFill>
              <a:effectLst/>
              <a:uLnTx/>
              <a:uFillTx/>
              <a:latin typeface="Calibri" panose="020F0502020204030204"/>
              <a:ea typeface="Calibri"/>
              <a:cs typeface="Calibri"/>
            </a:endParaRPr>
          </a:p>
          <a:p>
            <a:pPr marL="342900" marR="0" lvl="0" indent="-342900" algn="l" defTabSz="914400" rtl="0" eaLnBrk="1" fontAlgn="t"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When professionally installed and properly operated, air curtains can deliver payback in under two years</a:t>
            </a:r>
            <a:endParaRPr lang="en-US" sz="1800" b="0" i="0" u="none" strike="noStrike" kern="1200" cap="none" spc="0" normalizeH="0" baseline="0" noProof="0">
              <a:ln>
                <a:noFill/>
              </a:ln>
              <a:solidFill>
                <a:prstClr val="black"/>
              </a:solidFill>
              <a:effectLst/>
              <a:uLnTx/>
              <a:uFillTx/>
              <a:latin typeface="Calibri" panose="020F0502020204030204"/>
              <a:ea typeface="Calibri"/>
              <a:cs typeface="Calibri"/>
            </a:endParaRPr>
          </a:p>
          <a:p>
            <a:pPr marL="342900" marR="0" lvl="0" indent="-342900" algn="l" defTabSz="914400" rtl="0" eaLnBrk="1" fontAlgn="t"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Annual energy savings can exceed $4,000</a:t>
            </a:r>
          </a:p>
        </p:txBody>
      </p:sp>
      <p:pic>
        <p:nvPicPr>
          <p:cNvPr id="4" name="Picture 3" descr="A picture containing text, indoor, yellow, subway&#10;&#10;Description automatically generated">
            <a:extLst>
              <a:ext uri="{FF2B5EF4-FFF2-40B4-BE49-F238E27FC236}">
                <a16:creationId xmlns:a16="http://schemas.microsoft.com/office/drawing/2014/main" id="{E12353A6-755C-7D76-D558-BFDB2483A692}"/>
              </a:ext>
            </a:extLst>
          </p:cNvPr>
          <p:cNvPicPr>
            <a:picLocks noChangeAspect="1"/>
          </p:cNvPicPr>
          <p:nvPr/>
        </p:nvPicPr>
        <p:blipFill>
          <a:blip r:embed="rId3"/>
          <a:stretch>
            <a:fillRect/>
          </a:stretch>
        </p:blipFill>
        <p:spPr>
          <a:xfrm>
            <a:off x="6237437" y="1624774"/>
            <a:ext cx="5793166" cy="4209098"/>
          </a:xfrm>
          <a:prstGeom prst="rect">
            <a:avLst/>
          </a:prstGeom>
        </p:spPr>
      </p:pic>
    </p:spTree>
    <p:extLst>
      <p:ext uri="{BB962C8B-B14F-4D97-AF65-F5344CB8AC3E}">
        <p14:creationId xmlns:p14="http://schemas.microsoft.com/office/powerpoint/2010/main" val="338179959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0">
          <a:blip r:embed="rId3" cstate="screen">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73783" y="190500"/>
            <a:ext cx="10515600" cy="1325563"/>
          </a:xfrm>
        </p:spPr>
        <p:txBody>
          <a:bodyPr/>
          <a:lstStyle/>
          <a:p>
            <a:r>
              <a:rPr lang="en-US" sz="3200" b="1">
                <a:solidFill>
                  <a:srgbClr val="A80532"/>
                </a:solidFill>
                <a:latin typeface="Arial Nova" panose="020B0504020202020204" pitchFamily="34" charset="0"/>
                <a:ea typeface="+mn-ea"/>
                <a:cs typeface="+mn-cs"/>
              </a:rPr>
              <a:t>The RG Air Curtain</a:t>
            </a:r>
          </a:p>
        </p:txBody>
      </p:sp>
      <p:sp>
        <p:nvSpPr>
          <p:cNvPr id="4" name="Content Placeholder 3"/>
          <p:cNvSpPr>
            <a:spLocks noGrp="1"/>
          </p:cNvSpPr>
          <p:nvPr>
            <p:ph idx="1"/>
          </p:nvPr>
        </p:nvSpPr>
        <p:spPr>
          <a:xfrm>
            <a:off x="573783" y="1211397"/>
            <a:ext cx="5470402" cy="4704771"/>
          </a:xfrm>
        </p:spPr>
        <p:txBody>
          <a:bodyPr>
            <a:normAutofit fontScale="77500" lnSpcReduction="20000"/>
          </a:bodyPr>
          <a:lstStyle/>
          <a:p>
            <a:pPr marL="0" indent="0" fontAlgn="t">
              <a:buNone/>
            </a:pPr>
            <a:endParaRPr lang="en-US" sz="2100" b="1">
              <a:latin typeface="Arial" panose="020B0604020202020204" pitchFamily="34" charset="0"/>
              <a:cs typeface="Arial" panose="020B0604020202020204" pitchFamily="34" charset="0"/>
            </a:endParaRPr>
          </a:p>
          <a:p>
            <a:pPr marL="0" indent="0" fontAlgn="t">
              <a:buNone/>
            </a:pPr>
            <a:r>
              <a:rPr lang="en-US" sz="2100" b="1">
                <a:latin typeface="Arial" panose="020B0604020202020204" pitchFamily="34" charset="0"/>
                <a:cs typeface="Arial" panose="020B0604020202020204" pitchFamily="34" charset="0"/>
              </a:rPr>
              <a:t>Performance &amp; Design</a:t>
            </a:r>
            <a:endParaRPr lang="en-US" sz="2100">
              <a:latin typeface="Arial" panose="020B0604020202020204" pitchFamily="34" charset="0"/>
              <a:cs typeface="Arial" panose="020B0604020202020204" pitchFamily="34" charset="0"/>
            </a:endParaRPr>
          </a:p>
          <a:p>
            <a:pPr lvl="1" fontAlgn="t"/>
            <a:r>
              <a:rPr lang="en-US" sz="2100">
                <a:latin typeface="Arial" panose="020B0604020202020204" pitchFamily="34" charset="0"/>
                <a:cs typeface="Arial" panose="020B0604020202020204" pitchFamily="34" charset="0"/>
              </a:rPr>
              <a:t>High-efficiency plenum for optimized airflow</a:t>
            </a:r>
          </a:p>
          <a:p>
            <a:pPr lvl="1" fontAlgn="t"/>
            <a:r>
              <a:rPr lang="en-US" sz="2100">
                <a:latin typeface="Arial" panose="020B0604020202020204" pitchFamily="34" charset="0"/>
                <a:cs typeface="Arial" panose="020B0604020202020204" pitchFamily="34" charset="0"/>
              </a:rPr>
              <a:t>Quieter air discharge for a better working environment</a:t>
            </a:r>
          </a:p>
          <a:p>
            <a:pPr lvl="1" fontAlgn="t"/>
            <a:r>
              <a:rPr lang="en-US" sz="2100">
                <a:latin typeface="Arial" panose="020B0604020202020204" pitchFamily="34" charset="0"/>
                <a:cs typeface="Arial" panose="020B0604020202020204" pitchFamily="34" charset="0"/>
              </a:rPr>
              <a:t>Improved airflow uniformity for a stronger, more consistent air barrier</a:t>
            </a:r>
          </a:p>
          <a:p>
            <a:pPr lvl="1" fontAlgn="t"/>
            <a:r>
              <a:rPr lang="en-US" sz="2100">
                <a:latin typeface="Arial" panose="020B0604020202020204" pitchFamily="34" charset="0"/>
                <a:cs typeface="Arial" panose="020B0604020202020204" pitchFamily="34" charset="0"/>
              </a:rPr>
              <a:t>Low sound – 63 dBA @ 10 ft  </a:t>
            </a:r>
          </a:p>
          <a:p>
            <a:pPr marL="0" indent="0" fontAlgn="t">
              <a:buNone/>
            </a:pPr>
            <a:endParaRPr lang="en-US" sz="2100" b="1">
              <a:latin typeface="Arial" panose="020B0604020202020204" pitchFamily="34" charset="0"/>
              <a:cs typeface="Arial" panose="020B0604020202020204" pitchFamily="34" charset="0"/>
            </a:endParaRPr>
          </a:p>
          <a:p>
            <a:pPr marL="0" indent="0" fontAlgn="t">
              <a:buNone/>
            </a:pPr>
            <a:r>
              <a:rPr lang="en-US" sz="2100" b="1">
                <a:latin typeface="Arial" panose="020B0604020202020204" pitchFamily="34" charset="0"/>
                <a:cs typeface="Arial" panose="020B0604020202020204" pitchFamily="34" charset="0"/>
              </a:rPr>
              <a:t>Ease of Installation</a:t>
            </a:r>
            <a:endParaRPr lang="en-US" sz="2100">
              <a:latin typeface="Arial" panose="020B0604020202020204" pitchFamily="34" charset="0"/>
              <a:cs typeface="Arial" panose="020B0604020202020204" pitchFamily="34" charset="0"/>
            </a:endParaRPr>
          </a:p>
          <a:p>
            <a:pPr lvl="1" fontAlgn="t"/>
            <a:r>
              <a:rPr lang="en-US" sz="2100">
                <a:latin typeface="Arial" panose="020B0604020202020204" pitchFamily="34" charset="0"/>
                <a:cs typeface="Arial" panose="020B0604020202020204" pitchFamily="34" charset="0"/>
              </a:rPr>
              <a:t>Single-point power connection </a:t>
            </a:r>
          </a:p>
          <a:p>
            <a:pPr lvl="1" fontAlgn="t"/>
            <a:r>
              <a:rPr lang="en-US" sz="2100">
                <a:latin typeface="Arial" panose="020B0604020202020204" pitchFamily="34" charset="0"/>
                <a:cs typeface="Arial" panose="020B0604020202020204" pitchFamily="34" charset="0"/>
              </a:rPr>
              <a:t>Simplified installation process</a:t>
            </a:r>
          </a:p>
          <a:p>
            <a:pPr marL="0" indent="0" fontAlgn="t">
              <a:buNone/>
            </a:pPr>
            <a:endParaRPr lang="en-US" sz="2100" b="1">
              <a:latin typeface="Arial" panose="020B0604020202020204" pitchFamily="34" charset="0"/>
              <a:cs typeface="Arial" panose="020B0604020202020204" pitchFamily="34" charset="0"/>
            </a:endParaRPr>
          </a:p>
          <a:p>
            <a:pPr marL="0" indent="0" fontAlgn="t">
              <a:buNone/>
            </a:pPr>
            <a:r>
              <a:rPr lang="en-US" sz="2100" b="1">
                <a:latin typeface="Arial" panose="020B0604020202020204" pitchFamily="34" charset="0"/>
                <a:cs typeface="Arial" panose="020B0604020202020204" pitchFamily="34" charset="0"/>
              </a:rPr>
              <a:t>Quality &amp; Service</a:t>
            </a:r>
            <a:endParaRPr lang="en-US" sz="2100">
              <a:latin typeface="Arial" panose="020B0604020202020204" pitchFamily="34" charset="0"/>
              <a:cs typeface="Arial" panose="020B0604020202020204" pitchFamily="34" charset="0"/>
            </a:endParaRPr>
          </a:p>
          <a:p>
            <a:pPr lvl="1" fontAlgn="t"/>
            <a:r>
              <a:rPr lang="en-US" sz="2100">
                <a:latin typeface="Arial" panose="020B0604020202020204" pitchFamily="34" charset="0"/>
                <a:cs typeface="Arial" panose="020B0604020202020204" pitchFamily="34" charset="0"/>
              </a:rPr>
              <a:t>Shipped fully assembled and prewired</a:t>
            </a:r>
          </a:p>
          <a:p>
            <a:pPr lvl="1" fontAlgn="t"/>
            <a:r>
              <a:rPr lang="en-US" sz="2100">
                <a:latin typeface="Arial" panose="020B0604020202020204" pitchFamily="34" charset="0"/>
                <a:cs typeface="Arial" panose="020B0604020202020204" pitchFamily="34" charset="0"/>
              </a:rPr>
              <a:t>Secure packaging in durable wooden crates</a:t>
            </a:r>
          </a:p>
          <a:p>
            <a:pPr lvl="1" fontAlgn="t"/>
            <a:r>
              <a:rPr lang="en-US" sz="2100">
                <a:latin typeface="Arial" panose="020B0604020202020204" pitchFamily="34" charset="0"/>
                <a:cs typeface="Arial" panose="020B0604020202020204" pitchFamily="34" charset="0"/>
              </a:rPr>
              <a:t>Factory tested prior to shipment for reliable performance</a:t>
            </a:r>
          </a:p>
          <a:p>
            <a:endParaRPr lang="en-US" sz="1800">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4B636A14-D183-58FB-5E1D-603AADB7D18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291072" y="1206717"/>
            <a:ext cx="5341888" cy="4259620"/>
          </a:xfrm>
          <a:prstGeom prst="rect">
            <a:avLst/>
          </a:prstGeom>
        </p:spPr>
      </p:pic>
    </p:spTree>
    <p:extLst>
      <p:ext uri="{BB962C8B-B14F-4D97-AF65-F5344CB8AC3E}">
        <p14:creationId xmlns:p14="http://schemas.microsoft.com/office/powerpoint/2010/main" val="427261547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0">
          <a:blip r:embed="rId3" cstate="screen">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914FD819-6641-E11F-72FD-4CA39D9444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172FFC-3FBB-FD0D-4905-86286EE2CDC1}"/>
              </a:ext>
            </a:extLst>
          </p:cNvPr>
          <p:cNvSpPr>
            <a:spLocks noGrp="1"/>
          </p:cNvSpPr>
          <p:nvPr>
            <p:ph type="title"/>
          </p:nvPr>
        </p:nvSpPr>
        <p:spPr>
          <a:xfrm>
            <a:off x="2911858" y="245797"/>
            <a:ext cx="6368283" cy="64117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pPr algn="ctr" eaLnBrk="0" fontAlgn="base" hangingPunct="0">
              <a:spcAft>
                <a:spcPct val="0"/>
              </a:spcAft>
            </a:pPr>
            <a:r>
              <a:rPr lang="en-US" sz="3600" b="1">
                <a:solidFill>
                  <a:srgbClr val="A80532"/>
                </a:solidFill>
                <a:latin typeface="Arial Nova" panose="020B0504020202020204" pitchFamily="34" charset="0"/>
                <a:ea typeface="+mn-ea"/>
                <a:cs typeface="+mn-cs"/>
              </a:rPr>
              <a:t>Industry-Leading Plenum</a:t>
            </a:r>
          </a:p>
        </p:txBody>
      </p:sp>
      <p:pic>
        <p:nvPicPr>
          <p:cNvPr id="9" name="Picture 8">
            <a:extLst>
              <a:ext uri="{FF2B5EF4-FFF2-40B4-BE49-F238E27FC236}">
                <a16:creationId xmlns:a16="http://schemas.microsoft.com/office/drawing/2014/main" id="{9AC3AA44-2112-B806-905B-17855FE03263}"/>
              </a:ext>
            </a:extLst>
          </p:cNvPr>
          <p:cNvPicPr>
            <a:picLocks noChangeAspect="1"/>
          </p:cNvPicPr>
          <p:nvPr/>
        </p:nvPicPr>
        <p:blipFill>
          <a:blip r:embed="rId4"/>
          <a:stretch>
            <a:fillRect/>
          </a:stretch>
        </p:blipFill>
        <p:spPr>
          <a:xfrm>
            <a:off x="224403" y="1465446"/>
            <a:ext cx="11743193" cy="3927107"/>
          </a:xfrm>
          <a:prstGeom prst="rect">
            <a:avLst/>
          </a:prstGeom>
        </p:spPr>
      </p:pic>
    </p:spTree>
    <p:extLst>
      <p:ext uri="{BB962C8B-B14F-4D97-AF65-F5344CB8AC3E}">
        <p14:creationId xmlns:p14="http://schemas.microsoft.com/office/powerpoint/2010/main" val="2714587040"/>
      </p:ext>
    </p:extLst>
  </p:cSld>
  <p:clrMapOvr>
    <a:overrideClrMapping bg1="lt1" tx1="dk1" bg2="lt2" tx2="dk2" accent1="accent1" accent2="accent2" accent3="accent3" accent4="accent4" accent5="accent5" accent6="accent6" hlink="hlink" folHlink="folHlink"/>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0">
          <a:blip r:embed="rId3" cstate="screen">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6992" y="205506"/>
            <a:ext cx="10515600" cy="1325563"/>
          </a:xfrm>
        </p:spPr>
        <p:txBody>
          <a:bodyPr>
            <a:normAutofit/>
          </a:bodyPr>
          <a:lstStyle/>
          <a:p>
            <a:r>
              <a:rPr lang="en-US" sz="3200" b="1">
                <a:solidFill>
                  <a:srgbClr val="A80532"/>
                </a:solidFill>
                <a:latin typeface="Arial Nova" panose="020B0504020202020204" pitchFamily="34" charset="0"/>
                <a:ea typeface="+mn-ea"/>
                <a:cs typeface="+mn-cs"/>
              </a:rPr>
              <a:t>Controls</a:t>
            </a:r>
          </a:p>
        </p:txBody>
      </p:sp>
      <p:sp>
        <p:nvSpPr>
          <p:cNvPr id="3" name="Content Placeholder 2"/>
          <p:cNvSpPr>
            <a:spLocks noGrp="1"/>
          </p:cNvSpPr>
          <p:nvPr>
            <p:ph idx="1"/>
          </p:nvPr>
        </p:nvSpPr>
        <p:spPr>
          <a:xfrm>
            <a:off x="225552" y="1420106"/>
            <a:ext cx="5279136" cy="4697230"/>
          </a:xfrm>
        </p:spPr>
        <p:txBody>
          <a:bodyPr>
            <a:normAutofit fontScale="32500" lnSpcReduction="20000"/>
          </a:bodyPr>
          <a:lstStyle/>
          <a:p>
            <a:pPr marL="0" indent="0" fontAlgn="t">
              <a:buNone/>
            </a:pPr>
            <a:r>
              <a:rPr lang="en-US" sz="5500" b="1">
                <a:latin typeface="Arial" panose="020B0604020202020204" pitchFamily="34" charset="0"/>
                <a:cs typeface="Arial" panose="020B0604020202020204" pitchFamily="34" charset="0"/>
              </a:rPr>
              <a:t>Simple &amp; Flexible Operation</a:t>
            </a:r>
            <a:endParaRPr lang="en-US" sz="5500">
              <a:latin typeface="Arial" panose="020B0604020202020204" pitchFamily="34" charset="0"/>
              <a:cs typeface="Arial" panose="020B0604020202020204" pitchFamily="34" charset="0"/>
            </a:endParaRPr>
          </a:p>
          <a:p>
            <a:pPr lvl="1" fontAlgn="t"/>
            <a:r>
              <a:rPr lang="en-US" sz="5500">
                <a:latin typeface="Arial" panose="020B0604020202020204" pitchFamily="34" charset="0"/>
                <a:cs typeface="Arial" panose="020B0604020202020204" pitchFamily="34" charset="0"/>
              </a:rPr>
              <a:t>Door-activated control via 24V magnetic door switch</a:t>
            </a:r>
          </a:p>
          <a:p>
            <a:pPr lvl="1" fontAlgn="t"/>
            <a:r>
              <a:rPr lang="en-US" sz="5500">
                <a:latin typeface="Arial" panose="020B0604020202020204" pitchFamily="34" charset="0"/>
                <a:cs typeface="Arial" panose="020B0604020202020204" pitchFamily="34" charset="0"/>
              </a:rPr>
              <a:t>Optional manual toggle disconnect switch for local control</a:t>
            </a:r>
          </a:p>
          <a:p>
            <a:pPr marL="0" indent="0" fontAlgn="t">
              <a:buNone/>
            </a:pPr>
            <a:endParaRPr lang="en-US" sz="5500">
              <a:latin typeface="Arial" panose="020B0604020202020204" pitchFamily="34" charset="0"/>
              <a:cs typeface="Arial" panose="020B0604020202020204" pitchFamily="34" charset="0"/>
            </a:endParaRPr>
          </a:p>
          <a:p>
            <a:pPr marL="0" indent="0" fontAlgn="t">
              <a:buNone/>
            </a:pPr>
            <a:r>
              <a:rPr lang="en-US" sz="5500" b="1">
                <a:latin typeface="Arial" panose="020B0604020202020204" pitchFamily="34" charset="0"/>
                <a:cs typeface="Arial" panose="020B0604020202020204" pitchFamily="34" charset="0"/>
              </a:rPr>
              <a:t>Advanced Control Options</a:t>
            </a:r>
          </a:p>
          <a:p>
            <a:pPr lvl="1" fontAlgn="t"/>
            <a:r>
              <a:rPr lang="en-US" sz="5500" err="1">
                <a:latin typeface="Arial" panose="020B0604020202020204" pitchFamily="34" charset="0"/>
                <a:cs typeface="Arial" panose="020B0604020202020204" pitchFamily="34" charset="0"/>
              </a:rPr>
              <a:t>SmartTouch</a:t>
            </a:r>
            <a:r>
              <a:rPr lang="en-US" sz="5500">
                <a:latin typeface="Arial" panose="020B0604020202020204" pitchFamily="34" charset="0"/>
                <a:cs typeface="Arial" panose="020B0604020202020204" pitchFamily="34" charset="0"/>
              </a:rPr>
              <a:t> controller for intuitive operation and adjustments</a:t>
            </a:r>
          </a:p>
          <a:p>
            <a:pPr lvl="1" fontAlgn="t"/>
            <a:r>
              <a:rPr lang="en-US" sz="5500">
                <a:latin typeface="Arial" panose="020B0604020202020204" pitchFamily="34" charset="0"/>
                <a:cs typeface="Arial" panose="020B0604020202020204" pitchFamily="34" charset="0"/>
              </a:rPr>
              <a:t>Compatible with building management systems (BMS) for centralized control</a:t>
            </a:r>
          </a:p>
          <a:p>
            <a:pPr marL="0" indent="0" fontAlgn="t">
              <a:buNone/>
            </a:pPr>
            <a:endParaRPr lang="en-US" sz="5500">
              <a:latin typeface="Arial" panose="020B0604020202020204" pitchFamily="34" charset="0"/>
              <a:cs typeface="Arial" panose="020B0604020202020204" pitchFamily="34" charset="0"/>
            </a:endParaRPr>
          </a:p>
          <a:p>
            <a:pPr marL="0" indent="0" fontAlgn="t">
              <a:buNone/>
            </a:pPr>
            <a:r>
              <a:rPr lang="en-US" sz="5500" b="1">
                <a:latin typeface="Arial" panose="020B0604020202020204" pitchFamily="34" charset="0"/>
                <a:cs typeface="Arial" panose="020B0604020202020204" pitchFamily="34" charset="0"/>
              </a:rPr>
              <a:t>User Convenience</a:t>
            </a:r>
          </a:p>
          <a:p>
            <a:pPr lvl="1" fontAlgn="t"/>
            <a:r>
              <a:rPr lang="en-US" sz="5500">
                <a:latin typeface="Arial" panose="020B0604020202020204" pitchFamily="34" charset="0"/>
                <a:cs typeface="Arial" panose="020B0604020202020204" pitchFamily="34" charset="0"/>
              </a:rPr>
              <a:t>Automatic on/off operation tied to door activity</a:t>
            </a:r>
          </a:p>
          <a:p>
            <a:pPr lvl="1" fontAlgn="t"/>
            <a:r>
              <a:rPr lang="en-US" sz="5500">
                <a:latin typeface="Arial" panose="020B0604020202020204" pitchFamily="34" charset="0"/>
                <a:cs typeface="Arial" panose="020B0604020202020204" pitchFamily="34" charset="0"/>
              </a:rPr>
              <a:t>Easy adjustment of fan speed and settings</a:t>
            </a:r>
          </a:p>
          <a:p>
            <a:pPr lvl="1" fontAlgn="t"/>
            <a:r>
              <a:rPr lang="en-US" sz="5500">
                <a:latin typeface="Arial" panose="020B0604020202020204" pitchFamily="34" charset="0"/>
                <a:cs typeface="Arial" panose="020B0604020202020204" pitchFamily="34" charset="0"/>
              </a:rPr>
              <a:t>Designed for plug-and-play simplicity</a:t>
            </a:r>
          </a:p>
          <a:p>
            <a:pPr lvl="1" fontAlgn="t">
              <a:lnSpc>
                <a:spcPts val="1500"/>
              </a:lnSpc>
            </a:pPr>
            <a:endParaRPr lang="en-US">
              <a:latin typeface="Arial" panose="020B0604020202020204" pitchFamily="34" charset="0"/>
              <a:cs typeface="Arial" panose="020B0604020202020204" pitchFamily="34" charset="0"/>
            </a:endParaRPr>
          </a:p>
          <a:p>
            <a:pPr lvl="1" fontAlgn="t">
              <a:lnSpc>
                <a:spcPts val="1500"/>
              </a:lnSpc>
            </a:pPr>
            <a:endParaRPr lang="en-US">
              <a:latin typeface="Arial" panose="020B0604020202020204" pitchFamily="34" charset="0"/>
              <a:cs typeface="Arial" panose="020B0604020202020204" pitchFamily="34" charset="0"/>
            </a:endParaRPr>
          </a:p>
          <a:p>
            <a:endParaRPr lang="en-US">
              <a:latin typeface="Arial" panose="020B0604020202020204" pitchFamily="34" charset="0"/>
              <a:cs typeface="Arial" panose="020B0604020202020204" pitchFamily="34" charset="0"/>
            </a:endParaRPr>
          </a:p>
        </p:txBody>
      </p:sp>
      <p:pic>
        <p:nvPicPr>
          <p:cNvPr id="4" name="Picture 3"/>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068312" y="434641"/>
            <a:ext cx="4849132" cy="3360119"/>
          </a:xfrm>
          <a:prstGeom prst="rect">
            <a:avLst/>
          </a:prstGeom>
        </p:spPr>
      </p:pic>
      <p:pic>
        <p:nvPicPr>
          <p:cNvPr id="8" name="Picture 7">
            <a:extLst>
              <a:ext uri="{FF2B5EF4-FFF2-40B4-BE49-F238E27FC236}">
                <a16:creationId xmlns:a16="http://schemas.microsoft.com/office/drawing/2014/main" id="{819C2D8D-8E8F-D504-B482-B4B14B51C45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116936" y="3703320"/>
            <a:ext cx="4559608" cy="2148840"/>
          </a:xfrm>
          <a:prstGeom prst="rect">
            <a:avLst/>
          </a:prstGeom>
        </p:spPr>
      </p:pic>
    </p:spTree>
    <p:extLst>
      <p:ext uri="{BB962C8B-B14F-4D97-AF65-F5344CB8AC3E}">
        <p14:creationId xmlns:p14="http://schemas.microsoft.com/office/powerpoint/2010/main" val="140274627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0">
          <a:blip r:embed="rId4" cstate="screen">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1" name="Content Placeholder 2"/>
          <p:cNvSpPr>
            <a:spLocks noGrp="1"/>
          </p:cNvSpPr>
          <p:nvPr>
            <p:ph idx="1"/>
          </p:nvPr>
        </p:nvSpPr>
        <p:spPr>
          <a:xfrm>
            <a:off x="428304" y="697219"/>
            <a:ext cx="4144074" cy="4959920"/>
          </a:xfrm>
        </p:spPr>
        <p:txBody>
          <a:bodyPr vert="horz" lIns="91440" tIns="45720" rIns="91440" bIns="45720" rtlCol="0" anchor="t">
            <a:noAutofit/>
          </a:bodyPr>
          <a:lstStyle/>
          <a:p>
            <a:endParaRPr lang="en-US" sz="1800">
              <a:latin typeface="Arial"/>
              <a:cs typeface="Arial"/>
            </a:endParaRPr>
          </a:p>
          <a:p>
            <a:endParaRPr lang="en-US" sz="1800">
              <a:latin typeface="Arial"/>
              <a:cs typeface="Arial"/>
            </a:endParaRPr>
          </a:p>
          <a:p>
            <a:r>
              <a:rPr lang="en-US" sz="1800">
                <a:latin typeface="Arial"/>
                <a:cs typeface="Arial"/>
              </a:rPr>
              <a:t>Sectional Doors: 0-12” Projection Standoff Brackets + Unistrut extensions to clear the door tracks (12” in each direction). </a:t>
            </a:r>
            <a:endParaRPr lang="en-US">
              <a:latin typeface="Arial"/>
              <a:cs typeface="Arial"/>
            </a:endParaRPr>
          </a:p>
          <a:p>
            <a:endParaRPr lang="en-US" sz="1800" dirty="0">
              <a:latin typeface="Arial"/>
              <a:cs typeface="Arial"/>
            </a:endParaRPr>
          </a:p>
          <a:p>
            <a:r>
              <a:rPr lang="en-US" sz="1800">
                <a:latin typeface="Arial"/>
                <a:cs typeface="Arial"/>
              </a:rPr>
              <a:t>High Speed or Rolling Steel Doors: 20” Standoff Brackets to Sit in Front of Door Canister</a:t>
            </a:r>
            <a:endParaRPr lang="en-US">
              <a:latin typeface="Arial"/>
              <a:cs typeface="Arial"/>
            </a:endParaRPr>
          </a:p>
          <a:p>
            <a:pPr lvl="1"/>
            <a:r>
              <a:rPr lang="en-US" sz="1800">
                <a:latin typeface="Arial" panose="020B0604020202020204" pitchFamily="34" charset="0"/>
                <a:cs typeface="Arial" panose="020B0604020202020204" pitchFamily="34" charset="0"/>
              </a:rPr>
              <a:t>May mount below if headroom is not an issue.</a:t>
            </a:r>
          </a:p>
          <a:p>
            <a:pPr lvl="1"/>
            <a:r>
              <a:rPr lang="en-US" sz="1800">
                <a:latin typeface="Arial" panose="020B0604020202020204" pitchFamily="34" charset="0"/>
                <a:cs typeface="Arial" panose="020B0604020202020204" pitchFamily="34" charset="0"/>
              </a:rPr>
              <a:t>Consider PVC Side Baffles for large projections off the wall</a:t>
            </a:r>
          </a:p>
        </p:txBody>
      </p:sp>
      <p:sp>
        <p:nvSpPr>
          <p:cNvPr id="8" name="Title 1"/>
          <p:cNvSpPr txBox="1">
            <a:spLocks/>
          </p:cNvSpPr>
          <p:nvPr/>
        </p:nvSpPr>
        <p:spPr>
          <a:xfrm>
            <a:off x="503965" y="194236"/>
            <a:ext cx="9775029" cy="694618"/>
          </a:xfrm>
          <a:prstGeom prst="rect">
            <a:avLst/>
          </a:prstGeom>
        </p:spPr>
        <p:txBody>
          <a:bodyPr>
            <a:normAutofit fontScale="97500"/>
          </a:bodyPr>
          <a:lstStyle>
            <a:defPPr>
              <a:defRPr lang="en-US"/>
            </a:defPPr>
            <a:lvl1pPr>
              <a:lnSpc>
                <a:spcPct val="90000"/>
              </a:lnSpc>
              <a:spcBef>
                <a:spcPct val="0"/>
              </a:spcBef>
              <a:buNone/>
              <a:defRPr sz="3200" b="1">
                <a:solidFill>
                  <a:schemeClr val="accent1"/>
                </a:solidFill>
                <a:latin typeface="Arial Nova" panose="020B05040202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a:ln>
                  <a:noFill/>
                </a:ln>
                <a:solidFill>
                  <a:srgbClr val="A80532"/>
                </a:solidFill>
                <a:effectLst/>
                <a:uLnTx/>
                <a:uFillTx/>
                <a:latin typeface="Arial Nova" panose="020B0504020202020204" pitchFamily="34" charset="0"/>
                <a:ea typeface="+mj-ea"/>
                <a:cs typeface="+mj-cs"/>
              </a:rPr>
              <a:t>Installations: We Keep It Simple!</a:t>
            </a:r>
          </a:p>
        </p:txBody>
      </p:sp>
      <p:sp>
        <p:nvSpPr>
          <p:cNvPr id="6" name="TextBox 5">
            <a:extLst>
              <a:ext uri="{FF2B5EF4-FFF2-40B4-BE49-F238E27FC236}">
                <a16:creationId xmlns:a16="http://schemas.microsoft.com/office/drawing/2014/main" id="{5BCAF838-F0CD-48F7-8359-674720829B4F}"/>
              </a:ext>
            </a:extLst>
          </p:cNvPr>
          <p:cNvSpPr txBox="1"/>
          <p:nvPr/>
        </p:nvSpPr>
        <p:spPr>
          <a:xfrm>
            <a:off x="37855" y="6266638"/>
            <a:ext cx="12148506" cy="423321"/>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1599" b="1" i="0" u="none" strike="noStrike" kern="1200" cap="none" spc="0" normalizeH="0" baseline="0" noProof="0">
                <a:ln>
                  <a:noFill/>
                </a:ln>
                <a:solidFill>
                  <a:prstClr val="white"/>
                </a:solidFill>
                <a:effectLst/>
                <a:uLnTx/>
                <a:uFillTx/>
                <a:latin typeface="Calibri" panose="020F0502020204030204"/>
                <a:ea typeface="+mn-ea"/>
                <a:cs typeface="+mn-cs"/>
              </a:rPr>
              <a:t>Tell Us the Type of Door and We Will Include the Brackets and Struts Necessary</a:t>
            </a:r>
          </a:p>
        </p:txBody>
      </p:sp>
      <p:pic>
        <p:nvPicPr>
          <p:cNvPr id="4" name="Picture 3">
            <a:extLst>
              <a:ext uri="{FF2B5EF4-FFF2-40B4-BE49-F238E27FC236}">
                <a16:creationId xmlns:a16="http://schemas.microsoft.com/office/drawing/2014/main" id="{8D9BA57D-DA41-4CBC-8FE6-79453B4BC2A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919472" y="1266562"/>
            <a:ext cx="3544164" cy="4722409"/>
          </a:xfrm>
          <a:prstGeom prst="rect">
            <a:avLst/>
          </a:prstGeom>
        </p:spPr>
      </p:pic>
      <p:pic>
        <p:nvPicPr>
          <p:cNvPr id="2" name="Picture 1">
            <a:extLst>
              <a:ext uri="{FF2B5EF4-FFF2-40B4-BE49-F238E27FC236}">
                <a16:creationId xmlns:a16="http://schemas.microsoft.com/office/drawing/2014/main" id="{04DB6D94-33DC-10A9-86BA-2275A1B557AE}"/>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558394" y="1272645"/>
            <a:ext cx="3544364" cy="4725819"/>
          </a:xfrm>
          <a:prstGeom prst="rect">
            <a:avLst/>
          </a:prstGeom>
        </p:spPr>
      </p:pic>
    </p:spTree>
    <p:extLst>
      <p:ext uri="{BB962C8B-B14F-4D97-AF65-F5344CB8AC3E}">
        <p14:creationId xmlns:p14="http://schemas.microsoft.com/office/powerpoint/2010/main" val="187137021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0">
          <a:blip r:embed="rId3" cstate="screen">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B9AB22-761C-0150-22A4-327E8B7BEC07}"/>
              </a:ext>
            </a:extLst>
          </p:cNvPr>
          <p:cNvSpPr>
            <a:spLocks noGrp="1"/>
          </p:cNvSpPr>
          <p:nvPr>
            <p:ph type="title"/>
          </p:nvPr>
        </p:nvSpPr>
        <p:spPr>
          <a:xfrm>
            <a:off x="97536" y="99949"/>
            <a:ext cx="10515600" cy="1325563"/>
          </a:xfrm>
        </p:spPr>
        <p:txBody>
          <a:bodyPr>
            <a:normAutofit/>
          </a:bodyPr>
          <a:lstStyle/>
          <a:p>
            <a:r>
              <a:rPr lang="en-US" sz="3200" b="1">
                <a:solidFill>
                  <a:srgbClr val="A80532"/>
                </a:solidFill>
                <a:latin typeface="Arial Nova" panose="020B0504020202020204" pitchFamily="34" charset="0"/>
                <a:ea typeface="+mn-ea"/>
                <a:cs typeface="+mn-cs"/>
              </a:rPr>
              <a:t>Technical Specifications</a:t>
            </a:r>
          </a:p>
        </p:txBody>
      </p:sp>
      <p:sp>
        <p:nvSpPr>
          <p:cNvPr id="3" name="Content Placeholder 2">
            <a:extLst>
              <a:ext uri="{FF2B5EF4-FFF2-40B4-BE49-F238E27FC236}">
                <a16:creationId xmlns:a16="http://schemas.microsoft.com/office/drawing/2014/main" id="{96E5EA44-ADF7-46F0-A543-3D2F98E705D3}"/>
              </a:ext>
            </a:extLst>
          </p:cNvPr>
          <p:cNvSpPr>
            <a:spLocks noGrp="1"/>
          </p:cNvSpPr>
          <p:nvPr>
            <p:ph idx="1"/>
          </p:nvPr>
        </p:nvSpPr>
        <p:spPr>
          <a:xfrm>
            <a:off x="493776" y="1179576"/>
            <a:ext cx="4880482" cy="4487979"/>
          </a:xfrm>
        </p:spPr>
        <p:txBody>
          <a:bodyPr vert="horz" lIns="91440" tIns="45720" rIns="91440" bIns="45720" rtlCol="0" anchor="t">
            <a:normAutofit/>
          </a:bodyPr>
          <a:lstStyle/>
          <a:p>
            <a:pPr fontAlgn="t"/>
            <a:r>
              <a:rPr lang="en-US" sz="1800">
                <a:latin typeface="Arial" panose="020B0604020202020204" pitchFamily="34" charset="0"/>
                <a:cs typeface="Arial" panose="020B0604020202020204" pitchFamily="34" charset="0"/>
              </a:rPr>
              <a:t>Designed for door heights up to 12 feet</a:t>
            </a:r>
          </a:p>
          <a:p>
            <a:pPr fontAlgn="t"/>
            <a:r>
              <a:rPr lang="en-US" sz="1800">
                <a:latin typeface="Arial" panose="020B0604020202020204" pitchFamily="34" charset="0"/>
                <a:cs typeface="Arial" panose="020B0604020202020204" pitchFamily="34" charset="0"/>
              </a:rPr>
              <a:t>Available for openings from 3 to 14 feet wide across 13 model options</a:t>
            </a:r>
          </a:p>
          <a:p>
            <a:pPr fontAlgn="t"/>
            <a:r>
              <a:rPr lang="en-US" sz="1800">
                <a:latin typeface="Arial" panose="020B0604020202020204" pitchFamily="34" charset="0"/>
                <a:cs typeface="Arial" panose="020B0604020202020204" pitchFamily="34" charset="0"/>
              </a:rPr>
              <a:t>Offered in unheated and electric heat configurations</a:t>
            </a:r>
          </a:p>
          <a:p>
            <a:pPr lvl="1">
              <a:buFont typeface="Courier New" panose="020B0604020202020204" pitchFamily="34" charset="0"/>
              <a:buChar char="o"/>
            </a:pPr>
            <a:r>
              <a:rPr lang="en-US" sz="1800">
                <a:latin typeface="Arial" panose="020B0604020202020204" pitchFamily="34" charset="0"/>
                <a:cs typeface="Arial" panose="020B0604020202020204" pitchFamily="34" charset="0"/>
              </a:rPr>
              <a:t>Heated curtain can be run in fan mode only.</a:t>
            </a:r>
            <a:endParaRPr lang="en-US" sz="1800" dirty="0">
              <a:latin typeface="Arial" panose="020B0604020202020204" pitchFamily="34" charset="0"/>
              <a:cs typeface="Arial" panose="020B0604020202020204" pitchFamily="34" charset="0"/>
            </a:endParaRPr>
          </a:p>
          <a:p>
            <a:pPr fontAlgn="t"/>
            <a:r>
              <a:rPr lang="en-US" sz="1800">
                <a:latin typeface="Arial" panose="020B0604020202020204" pitchFamily="34" charset="0"/>
                <a:cs typeface="Arial" panose="020B0604020202020204" pitchFamily="34" charset="0"/>
              </a:rPr>
              <a:t>AMCA 220 certified for verified performance</a:t>
            </a:r>
          </a:p>
          <a:p>
            <a:pPr fontAlgn="t"/>
            <a:r>
              <a:rPr lang="en-US" sz="1800">
                <a:latin typeface="Arial" panose="020B0604020202020204" pitchFamily="34" charset="0"/>
                <a:cs typeface="Arial" panose="020B0604020202020204" pitchFamily="34" charset="0"/>
              </a:rPr>
              <a:t>Qualifies for vestibule exception applications</a:t>
            </a:r>
          </a:p>
          <a:p>
            <a:pPr fontAlgn="t"/>
            <a:r>
              <a:rPr lang="en-US" sz="1800">
                <a:latin typeface="Arial" panose="020B0604020202020204" pitchFamily="34" charset="0"/>
                <a:cs typeface="Arial" panose="020B0604020202020204" pitchFamily="34" charset="0"/>
              </a:rPr>
              <a:t>Features a modern, streamlined design for enhanced appearance</a:t>
            </a:r>
          </a:p>
          <a:p>
            <a:endParaRPr lang="en-US" sz="1800" dirty="0">
              <a:latin typeface="Arial" panose="020B0604020202020204" pitchFamily="34" charset="0"/>
              <a:cs typeface="Arial" panose="020B0604020202020204" pitchFamily="34" charset="0"/>
            </a:endParaRPr>
          </a:p>
        </p:txBody>
      </p:sp>
      <p:graphicFrame>
        <p:nvGraphicFramePr>
          <p:cNvPr id="14" name="Table 13">
            <a:extLst>
              <a:ext uri="{FF2B5EF4-FFF2-40B4-BE49-F238E27FC236}">
                <a16:creationId xmlns:a16="http://schemas.microsoft.com/office/drawing/2014/main" id="{6156999F-FCD4-581C-7AC5-240D37495226}"/>
              </a:ext>
            </a:extLst>
          </p:cNvPr>
          <p:cNvGraphicFramePr>
            <a:graphicFrameLocks noGrp="1"/>
          </p:cNvGraphicFramePr>
          <p:nvPr>
            <p:extLst>
              <p:ext uri="{D42A27DB-BD31-4B8C-83A1-F6EECF244321}">
                <p14:modId xmlns:p14="http://schemas.microsoft.com/office/powerpoint/2010/main" val="2278131596"/>
              </p:ext>
            </p:extLst>
          </p:nvPr>
        </p:nvGraphicFramePr>
        <p:xfrm>
          <a:off x="5638800" y="3236685"/>
          <a:ext cx="6110360" cy="3037458"/>
        </p:xfrm>
        <a:graphic>
          <a:graphicData uri="http://schemas.openxmlformats.org/drawingml/2006/table">
            <a:tbl>
              <a:tblPr/>
              <a:tblGrid>
                <a:gridCol w="867230">
                  <a:extLst>
                    <a:ext uri="{9D8B030D-6E8A-4147-A177-3AD203B41FA5}">
                      <a16:colId xmlns:a16="http://schemas.microsoft.com/office/drawing/2014/main" val="3100990409"/>
                    </a:ext>
                  </a:extLst>
                </a:gridCol>
                <a:gridCol w="791818">
                  <a:extLst>
                    <a:ext uri="{9D8B030D-6E8A-4147-A177-3AD203B41FA5}">
                      <a16:colId xmlns:a16="http://schemas.microsoft.com/office/drawing/2014/main" val="3090227814"/>
                    </a:ext>
                  </a:extLst>
                </a:gridCol>
                <a:gridCol w="816954">
                  <a:extLst>
                    <a:ext uri="{9D8B030D-6E8A-4147-A177-3AD203B41FA5}">
                      <a16:colId xmlns:a16="http://schemas.microsoft.com/office/drawing/2014/main" val="1289694651"/>
                    </a:ext>
                  </a:extLst>
                </a:gridCol>
                <a:gridCol w="795459">
                  <a:extLst>
                    <a:ext uri="{9D8B030D-6E8A-4147-A177-3AD203B41FA5}">
                      <a16:colId xmlns:a16="http://schemas.microsoft.com/office/drawing/2014/main" val="1741203992"/>
                    </a:ext>
                  </a:extLst>
                </a:gridCol>
                <a:gridCol w="772810">
                  <a:extLst>
                    <a:ext uri="{9D8B030D-6E8A-4147-A177-3AD203B41FA5}">
                      <a16:colId xmlns:a16="http://schemas.microsoft.com/office/drawing/2014/main" val="1598909849"/>
                    </a:ext>
                  </a:extLst>
                </a:gridCol>
                <a:gridCol w="976006">
                  <a:extLst>
                    <a:ext uri="{9D8B030D-6E8A-4147-A177-3AD203B41FA5}">
                      <a16:colId xmlns:a16="http://schemas.microsoft.com/office/drawing/2014/main" val="1664684062"/>
                    </a:ext>
                  </a:extLst>
                </a:gridCol>
                <a:gridCol w="1090083">
                  <a:extLst>
                    <a:ext uri="{9D8B030D-6E8A-4147-A177-3AD203B41FA5}">
                      <a16:colId xmlns:a16="http://schemas.microsoft.com/office/drawing/2014/main" val="1386203300"/>
                    </a:ext>
                  </a:extLst>
                </a:gridCol>
              </a:tblGrid>
              <a:tr h="558978">
                <a:tc>
                  <a:txBody>
                    <a:bodyPr/>
                    <a:lstStyle/>
                    <a:p>
                      <a:pPr algn="l" fontAlgn="ctr">
                        <a:buNone/>
                      </a:pPr>
                      <a:r>
                        <a:rPr lang="en-US" sz="1200" b="1" i="0" u="none" strike="noStrike">
                          <a:solidFill>
                            <a:srgbClr val="000000"/>
                          </a:solidFill>
                          <a:effectLst/>
                          <a:latin typeface="Calibri" panose="020F0502020204030204" pitchFamily="34" charset="0"/>
                        </a:rPr>
                        <a:t>Model</a:t>
                      </a:r>
                    </a:p>
                  </a:txBody>
                  <a:tcPr marL="6350" marR="6350" marT="635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a:txBody>
                    <a:bodyPr/>
                    <a:lstStyle/>
                    <a:p>
                      <a:pPr algn="l" fontAlgn="ctr">
                        <a:buNone/>
                      </a:pPr>
                      <a:r>
                        <a:rPr lang="en-US" sz="1200" b="1" i="0" u="none" strike="noStrike">
                          <a:solidFill>
                            <a:srgbClr val="000000"/>
                          </a:solidFill>
                          <a:effectLst/>
                          <a:latin typeface="Calibri" panose="020F0502020204030204" pitchFamily="34" charset="0"/>
                        </a:rPr>
                        <a:t># of Motors</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a:txBody>
                    <a:bodyPr/>
                    <a:lstStyle/>
                    <a:p>
                      <a:pPr algn="l" fontAlgn="ctr">
                        <a:buNone/>
                      </a:pPr>
                      <a:r>
                        <a:rPr lang="en-US" sz="1200" b="1" i="0" u="none" strike="noStrike">
                          <a:solidFill>
                            <a:srgbClr val="000000"/>
                          </a:solidFill>
                          <a:effectLst/>
                          <a:latin typeface="Calibri" panose="020F0502020204030204" pitchFamily="34" charset="0"/>
                        </a:rPr>
                        <a:t>Heating</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a:txBody>
                    <a:bodyPr/>
                    <a:lstStyle/>
                    <a:p>
                      <a:pPr algn="l" fontAlgn="ctr">
                        <a:buNone/>
                      </a:pPr>
                      <a:r>
                        <a:rPr lang="en-US" sz="1200" b="1" i="0" u="none" strike="noStrike">
                          <a:solidFill>
                            <a:srgbClr val="000000"/>
                          </a:solidFill>
                          <a:effectLst/>
                          <a:latin typeface="Calibri" panose="020F0502020204030204" pitchFamily="34" charset="0"/>
                        </a:rPr>
                        <a:t>Heating Capacity (kW)</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a:txBody>
                    <a:bodyPr/>
                    <a:lstStyle/>
                    <a:p>
                      <a:pPr algn="l" fontAlgn="ctr">
                        <a:buNone/>
                      </a:pPr>
                      <a:r>
                        <a:rPr lang="en-US" sz="1200" b="1" i="0" u="none" strike="noStrike">
                          <a:solidFill>
                            <a:srgbClr val="000000"/>
                          </a:solidFill>
                          <a:effectLst/>
                          <a:latin typeface="Calibri"/>
                        </a:rPr>
                        <a:t>Maximum</a:t>
                      </a:r>
                      <a:br>
                        <a:rPr lang="en-US" sz="1200" b="1" i="0" u="none" strike="noStrike">
                          <a:solidFill>
                            <a:srgbClr val="000000"/>
                          </a:solidFill>
                          <a:effectLst/>
                          <a:latin typeface="Calibri"/>
                        </a:rPr>
                      </a:br>
                      <a:r>
                        <a:rPr lang="en-US" sz="1200" b="1" i="0" u="none" strike="noStrike">
                          <a:solidFill>
                            <a:srgbClr val="000000"/>
                          </a:solidFill>
                          <a:effectLst/>
                          <a:latin typeface="Calibri"/>
                        </a:rPr>
                        <a:t>Door Height (ft)</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a:txBody>
                    <a:bodyPr/>
                    <a:lstStyle/>
                    <a:p>
                      <a:pPr algn="l" fontAlgn="ctr">
                        <a:buNone/>
                      </a:pPr>
                      <a:r>
                        <a:rPr lang="en-US" sz="1200" b="1" i="0" u="none" strike="noStrike">
                          <a:solidFill>
                            <a:srgbClr val="000000"/>
                          </a:solidFill>
                          <a:effectLst/>
                          <a:latin typeface="Calibri" panose="020F0502020204030204" pitchFamily="34" charset="0"/>
                        </a:rPr>
                        <a:t>Door width (in)</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a:txBody>
                    <a:bodyPr/>
                    <a:lstStyle/>
                    <a:p>
                      <a:pPr algn="l" fontAlgn="ctr">
                        <a:buNone/>
                      </a:pPr>
                      <a:r>
                        <a:rPr lang="en-US" sz="1200" b="1" i="0" u="none" strike="noStrike">
                          <a:solidFill>
                            <a:srgbClr val="000000"/>
                          </a:solidFill>
                          <a:effectLst/>
                          <a:latin typeface="Calibri" panose="020F0502020204030204" pitchFamily="34" charset="0"/>
                        </a:rPr>
                        <a:t>Door width (ft)</a:t>
                      </a:r>
                    </a:p>
                  </a:txBody>
                  <a:tcPr marL="6350" marR="6350" marT="635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extLst>
                  <a:ext uri="{0D108BD9-81ED-4DB2-BD59-A6C34878D82A}">
                    <a16:rowId xmlns:a16="http://schemas.microsoft.com/office/drawing/2014/main" val="3902638842"/>
                  </a:ext>
                </a:extLst>
              </a:tr>
              <a:tr h="189841">
                <a:tc>
                  <a:txBody>
                    <a:bodyPr/>
                    <a:lstStyle/>
                    <a:p>
                      <a:pPr algn="l" fontAlgn="t">
                        <a:buNone/>
                      </a:pPr>
                      <a:r>
                        <a:rPr lang="en-US" sz="1200" b="0" i="0" u="none" strike="noStrike">
                          <a:solidFill>
                            <a:srgbClr val="000000"/>
                          </a:solidFill>
                          <a:effectLst/>
                          <a:latin typeface="Calibri" panose="020F0502020204030204" pitchFamily="34" charset="0"/>
                        </a:rPr>
                        <a:t>RGACE-1-36</a:t>
                      </a:r>
                    </a:p>
                  </a:txBody>
                  <a:tcPr marL="6350" marR="6350" marT="6350"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200" b="0" i="0" u="none" strike="noStrike">
                          <a:solidFill>
                            <a:srgbClr val="000000"/>
                          </a:solidFill>
                          <a:effectLst/>
                          <a:latin typeface="Arial" panose="020B0604020202020204" pitchFamily="34" charset="0"/>
                        </a:rPr>
                        <a:t>1</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US" sz="1200" b="0" i="0" u="none" strike="noStrike">
                          <a:solidFill>
                            <a:srgbClr val="000000"/>
                          </a:solidFill>
                          <a:effectLst/>
                          <a:latin typeface="Calibri" panose="020F0502020204030204" pitchFamily="34" charset="0"/>
                        </a:rPr>
                        <a:t>Electric</a:t>
                      </a:r>
                    </a:p>
                  </a:txBody>
                  <a:tcPr marL="15240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200" b="0" i="0" u="none" strike="noStrike">
                          <a:solidFill>
                            <a:srgbClr val="000000"/>
                          </a:solidFill>
                          <a:effectLst/>
                          <a:latin typeface="Arial" panose="020B0604020202020204" pitchFamily="34" charset="0"/>
                        </a:rPr>
                        <a:t>10</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200" b="0" i="0" u="none" strike="noStrike">
                          <a:solidFill>
                            <a:srgbClr val="000000"/>
                          </a:solidFill>
                          <a:effectLst/>
                          <a:latin typeface="Arial" panose="020B0604020202020204" pitchFamily="34" charset="0"/>
                        </a:rPr>
                        <a:t>12</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200" b="0" i="0" u="none" strike="noStrike">
                          <a:solidFill>
                            <a:srgbClr val="000000"/>
                          </a:solidFill>
                          <a:effectLst/>
                          <a:latin typeface="Arial" panose="020B0604020202020204" pitchFamily="34" charset="0"/>
                        </a:rPr>
                        <a:t>36</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200" b="0" i="0" u="none" strike="noStrike">
                          <a:solidFill>
                            <a:srgbClr val="000000"/>
                          </a:solidFill>
                          <a:effectLst/>
                          <a:latin typeface="Arial" panose="020B0604020202020204" pitchFamily="34" charset="0"/>
                        </a:rPr>
                        <a:t>3</a:t>
                      </a:r>
                    </a:p>
                  </a:txBody>
                  <a:tcPr marL="6350" marR="6350" marT="6350"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22794237"/>
                  </a:ext>
                </a:extLst>
              </a:tr>
              <a:tr h="189841">
                <a:tc>
                  <a:txBody>
                    <a:bodyPr/>
                    <a:lstStyle/>
                    <a:p>
                      <a:pPr algn="l" fontAlgn="t">
                        <a:buNone/>
                      </a:pPr>
                      <a:r>
                        <a:rPr lang="en-US" sz="1200" b="0" i="0" u="none" strike="noStrike">
                          <a:solidFill>
                            <a:srgbClr val="000000"/>
                          </a:solidFill>
                          <a:effectLst/>
                          <a:latin typeface="Calibri" panose="020F0502020204030204" pitchFamily="34" charset="0"/>
                        </a:rPr>
                        <a:t>RGACE-1-42</a:t>
                      </a:r>
                    </a:p>
                  </a:txBody>
                  <a:tcPr marL="6350" marR="6350" marT="6350"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200" b="0" i="0" u="none" strike="noStrike">
                          <a:solidFill>
                            <a:srgbClr val="000000"/>
                          </a:solidFill>
                          <a:effectLst/>
                          <a:latin typeface="Arial" panose="020B0604020202020204" pitchFamily="34" charset="0"/>
                        </a:rPr>
                        <a:t>1</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US" sz="1200" b="0" i="0" u="none" strike="noStrike">
                          <a:solidFill>
                            <a:srgbClr val="000000"/>
                          </a:solidFill>
                          <a:effectLst/>
                          <a:latin typeface="Calibri" panose="020F0502020204030204" pitchFamily="34" charset="0"/>
                        </a:rPr>
                        <a:t>Electric</a:t>
                      </a:r>
                    </a:p>
                  </a:txBody>
                  <a:tcPr marL="15240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200" b="0" i="0" u="none" strike="noStrike">
                          <a:solidFill>
                            <a:srgbClr val="000000"/>
                          </a:solidFill>
                          <a:effectLst/>
                          <a:latin typeface="Arial" panose="020B0604020202020204" pitchFamily="34" charset="0"/>
                        </a:rPr>
                        <a:t>10</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200" b="0" i="0" u="none" strike="noStrike">
                          <a:solidFill>
                            <a:srgbClr val="000000"/>
                          </a:solidFill>
                          <a:effectLst/>
                          <a:latin typeface="Arial" panose="020B0604020202020204" pitchFamily="34" charset="0"/>
                        </a:rPr>
                        <a:t>12</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200" b="0" i="0" u="none" strike="noStrike">
                          <a:solidFill>
                            <a:srgbClr val="000000"/>
                          </a:solidFill>
                          <a:effectLst/>
                          <a:latin typeface="Arial" panose="020B0604020202020204" pitchFamily="34" charset="0"/>
                        </a:rPr>
                        <a:t>42</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200" b="0" i="0" u="none" strike="noStrike">
                          <a:solidFill>
                            <a:srgbClr val="000000"/>
                          </a:solidFill>
                          <a:effectLst/>
                          <a:latin typeface="Arial" panose="020B0604020202020204" pitchFamily="34" charset="0"/>
                        </a:rPr>
                        <a:t>3.5</a:t>
                      </a:r>
                    </a:p>
                  </a:txBody>
                  <a:tcPr marL="6350" marR="6350" marT="6350"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5362747"/>
                  </a:ext>
                </a:extLst>
              </a:tr>
              <a:tr h="200388">
                <a:tc>
                  <a:txBody>
                    <a:bodyPr/>
                    <a:lstStyle/>
                    <a:p>
                      <a:pPr algn="l" fontAlgn="t">
                        <a:buNone/>
                      </a:pPr>
                      <a:r>
                        <a:rPr lang="en-US" sz="1200" b="0" i="0" u="none" strike="noStrike">
                          <a:solidFill>
                            <a:srgbClr val="000000"/>
                          </a:solidFill>
                          <a:effectLst/>
                          <a:latin typeface="Calibri" panose="020F0502020204030204" pitchFamily="34" charset="0"/>
                        </a:rPr>
                        <a:t>RGACE-1-48</a:t>
                      </a:r>
                    </a:p>
                  </a:txBody>
                  <a:tcPr marL="6350" marR="6350" marT="6350"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200" b="0" i="0" u="none" strike="noStrike">
                          <a:solidFill>
                            <a:srgbClr val="000000"/>
                          </a:solidFill>
                          <a:effectLst/>
                          <a:latin typeface="Arial" panose="020B0604020202020204" pitchFamily="34" charset="0"/>
                        </a:rPr>
                        <a:t>1</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US" sz="1200" b="0" i="0" u="none" strike="noStrike">
                          <a:solidFill>
                            <a:srgbClr val="000000"/>
                          </a:solidFill>
                          <a:effectLst/>
                          <a:latin typeface="Calibri" panose="020F0502020204030204" pitchFamily="34" charset="0"/>
                        </a:rPr>
                        <a:t>Electric</a:t>
                      </a:r>
                    </a:p>
                  </a:txBody>
                  <a:tcPr marL="15240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200" b="0" i="0" u="none" strike="noStrike">
                          <a:solidFill>
                            <a:srgbClr val="000000"/>
                          </a:solidFill>
                          <a:effectLst/>
                          <a:latin typeface="Arial" panose="020B0604020202020204" pitchFamily="34" charset="0"/>
                        </a:rPr>
                        <a:t>10</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200" b="0" i="0" u="none" strike="noStrike">
                          <a:solidFill>
                            <a:srgbClr val="000000"/>
                          </a:solidFill>
                          <a:effectLst/>
                          <a:latin typeface="Arial" panose="020B0604020202020204" pitchFamily="34" charset="0"/>
                        </a:rPr>
                        <a:t>12</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200" b="0" i="0" u="none" strike="noStrike">
                          <a:solidFill>
                            <a:srgbClr val="000000"/>
                          </a:solidFill>
                          <a:effectLst/>
                          <a:latin typeface="Arial" panose="020B0604020202020204" pitchFamily="34" charset="0"/>
                        </a:rPr>
                        <a:t>48</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200" b="0" i="0" u="none" strike="noStrike">
                          <a:solidFill>
                            <a:srgbClr val="000000"/>
                          </a:solidFill>
                          <a:effectLst/>
                          <a:latin typeface="Arial" panose="020B0604020202020204" pitchFamily="34" charset="0"/>
                        </a:rPr>
                        <a:t>4</a:t>
                      </a:r>
                    </a:p>
                  </a:txBody>
                  <a:tcPr marL="6350" marR="6350" marT="6350"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91916973"/>
                  </a:ext>
                </a:extLst>
              </a:tr>
              <a:tr h="189841">
                <a:tc>
                  <a:txBody>
                    <a:bodyPr/>
                    <a:lstStyle/>
                    <a:p>
                      <a:pPr algn="l" fontAlgn="t">
                        <a:buNone/>
                      </a:pPr>
                      <a:r>
                        <a:rPr lang="en-US" sz="1200" b="0" i="0" u="none" strike="noStrike">
                          <a:solidFill>
                            <a:srgbClr val="000000"/>
                          </a:solidFill>
                          <a:effectLst/>
                          <a:latin typeface="Calibri" panose="020F0502020204030204" pitchFamily="34" charset="0"/>
                        </a:rPr>
                        <a:t>RGACE-1-60</a:t>
                      </a:r>
                    </a:p>
                  </a:txBody>
                  <a:tcPr marL="6350" marR="6350" marT="6350"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200" b="0" i="0" u="none" strike="noStrike">
                          <a:solidFill>
                            <a:srgbClr val="000000"/>
                          </a:solidFill>
                          <a:effectLst/>
                          <a:latin typeface="Arial" panose="020B0604020202020204" pitchFamily="34" charset="0"/>
                        </a:rPr>
                        <a:t>1</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US" sz="1200" b="0" i="0" u="none" strike="noStrike">
                          <a:solidFill>
                            <a:srgbClr val="000000"/>
                          </a:solidFill>
                          <a:effectLst/>
                          <a:latin typeface="Calibri" panose="020F0502020204030204" pitchFamily="34" charset="0"/>
                        </a:rPr>
                        <a:t>Electric</a:t>
                      </a:r>
                    </a:p>
                  </a:txBody>
                  <a:tcPr marL="15240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200" b="0" i="0" u="none" strike="noStrike">
                          <a:solidFill>
                            <a:srgbClr val="000000"/>
                          </a:solidFill>
                          <a:effectLst/>
                          <a:latin typeface="Arial" panose="020B0604020202020204" pitchFamily="34" charset="0"/>
                        </a:rPr>
                        <a:t>10</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200" b="0" i="0" u="none" strike="noStrike">
                          <a:solidFill>
                            <a:srgbClr val="000000"/>
                          </a:solidFill>
                          <a:effectLst/>
                          <a:latin typeface="Arial" panose="020B0604020202020204" pitchFamily="34" charset="0"/>
                        </a:rPr>
                        <a:t>12</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200" b="0" i="0" u="none" strike="noStrike">
                          <a:solidFill>
                            <a:srgbClr val="000000"/>
                          </a:solidFill>
                          <a:effectLst/>
                          <a:latin typeface="Arial" panose="020B0604020202020204" pitchFamily="34" charset="0"/>
                        </a:rPr>
                        <a:t>60</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200" b="0" i="0" u="none" strike="noStrike">
                          <a:solidFill>
                            <a:srgbClr val="000000"/>
                          </a:solidFill>
                          <a:effectLst/>
                          <a:latin typeface="Arial" panose="020B0604020202020204" pitchFamily="34" charset="0"/>
                        </a:rPr>
                        <a:t>5</a:t>
                      </a:r>
                    </a:p>
                  </a:txBody>
                  <a:tcPr marL="6350" marR="6350" marT="6350"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76221907"/>
                  </a:ext>
                </a:extLst>
              </a:tr>
              <a:tr h="189841">
                <a:tc>
                  <a:txBody>
                    <a:bodyPr/>
                    <a:lstStyle/>
                    <a:p>
                      <a:pPr algn="l" fontAlgn="t">
                        <a:buNone/>
                      </a:pPr>
                      <a:r>
                        <a:rPr lang="en-US" sz="1200" b="0" i="0" u="none" strike="noStrike">
                          <a:solidFill>
                            <a:srgbClr val="000000"/>
                          </a:solidFill>
                          <a:effectLst/>
                          <a:latin typeface="Calibri" panose="020F0502020204030204" pitchFamily="34" charset="0"/>
                        </a:rPr>
                        <a:t>RGACE-2-72</a:t>
                      </a:r>
                    </a:p>
                  </a:txBody>
                  <a:tcPr marL="6350" marR="6350" marT="6350"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200" b="0" i="0" u="none" strike="noStrike">
                          <a:solidFill>
                            <a:srgbClr val="000000"/>
                          </a:solidFill>
                          <a:effectLst/>
                          <a:latin typeface="Arial" panose="020B0604020202020204" pitchFamily="34" charset="0"/>
                        </a:rPr>
                        <a:t>2</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US" sz="1200" b="0" i="0" u="none" strike="noStrike">
                          <a:solidFill>
                            <a:srgbClr val="000000"/>
                          </a:solidFill>
                          <a:effectLst/>
                          <a:latin typeface="Calibri" panose="020F0502020204030204" pitchFamily="34" charset="0"/>
                        </a:rPr>
                        <a:t>Electric</a:t>
                      </a:r>
                    </a:p>
                  </a:txBody>
                  <a:tcPr marL="15240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200" b="0" i="0" u="none" strike="noStrike">
                          <a:solidFill>
                            <a:srgbClr val="000000"/>
                          </a:solidFill>
                          <a:effectLst/>
                          <a:latin typeface="Arial" panose="020B0604020202020204" pitchFamily="34" charset="0"/>
                        </a:rPr>
                        <a:t>20</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200" b="0" i="0" u="none" strike="noStrike">
                          <a:solidFill>
                            <a:srgbClr val="000000"/>
                          </a:solidFill>
                          <a:effectLst/>
                          <a:latin typeface="Arial" panose="020B0604020202020204" pitchFamily="34" charset="0"/>
                        </a:rPr>
                        <a:t>12</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200" b="0" i="0" u="none" strike="noStrike">
                          <a:solidFill>
                            <a:srgbClr val="000000"/>
                          </a:solidFill>
                          <a:effectLst/>
                          <a:latin typeface="Arial" panose="020B0604020202020204" pitchFamily="34" charset="0"/>
                        </a:rPr>
                        <a:t>72</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200" b="0" i="0" u="none" strike="noStrike">
                          <a:solidFill>
                            <a:srgbClr val="000000"/>
                          </a:solidFill>
                          <a:effectLst/>
                          <a:latin typeface="Arial" panose="020B0604020202020204" pitchFamily="34" charset="0"/>
                        </a:rPr>
                        <a:t>6</a:t>
                      </a:r>
                    </a:p>
                  </a:txBody>
                  <a:tcPr marL="6350" marR="6350" marT="6350"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73176486"/>
                  </a:ext>
                </a:extLst>
              </a:tr>
              <a:tr h="189841">
                <a:tc>
                  <a:txBody>
                    <a:bodyPr/>
                    <a:lstStyle/>
                    <a:p>
                      <a:pPr algn="l" fontAlgn="t">
                        <a:buNone/>
                      </a:pPr>
                      <a:r>
                        <a:rPr lang="en-US" sz="1200" b="0" i="0" u="none" strike="noStrike">
                          <a:solidFill>
                            <a:srgbClr val="000000"/>
                          </a:solidFill>
                          <a:effectLst/>
                          <a:latin typeface="Calibri" panose="020F0502020204030204" pitchFamily="34" charset="0"/>
                        </a:rPr>
                        <a:t>RGACE-2-84</a:t>
                      </a:r>
                    </a:p>
                  </a:txBody>
                  <a:tcPr marL="6350" marR="6350" marT="6350"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200" b="0" i="0" u="none" strike="noStrike">
                          <a:solidFill>
                            <a:srgbClr val="000000"/>
                          </a:solidFill>
                          <a:effectLst/>
                          <a:latin typeface="Arial" panose="020B0604020202020204" pitchFamily="34" charset="0"/>
                        </a:rPr>
                        <a:t>2</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US" sz="1200" b="0" i="0" u="none" strike="noStrike">
                          <a:solidFill>
                            <a:srgbClr val="000000"/>
                          </a:solidFill>
                          <a:effectLst/>
                          <a:latin typeface="Calibri" panose="020F0502020204030204" pitchFamily="34" charset="0"/>
                        </a:rPr>
                        <a:t>Electric</a:t>
                      </a:r>
                    </a:p>
                  </a:txBody>
                  <a:tcPr marL="15240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200" b="0" i="0" u="none" strike="noStrike">
                          <a:solidFill>
                            <a:srgbClr val="000000"/>
                          </a:solidFill>
                          <a:effectLst/>
                          <a:latin typeface="Arial" panose="020B0604020202020204" pitchFamily="34" charset="0"/>
                        </a:rPr>
                        <a:t>20</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200" b="0" i="0" u="none" strike="noStrike">
                          <a:solidFill>
                            <a:srgbClr val="000000"/>
                          </a:solidFill>
                          <a:effectLst/>
                          <a:latin typeface="Arial" panose="020B0604020202020204" pitchFamily="34" charset="0"/>
                        </a:rPr>
                        <a:t>12</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200" b="0" i="0" u="none" strike="noStrike">
                          <a:solidFill>
                            <a:srgbClr val="000000"/>
                          </a:solidFill>
                          <a:effectLst/>
                          <a:latin typeface="Arial" panose="020B0604020202020204" pitchFamily="34" charset="0"/>
                        </a:rPr>
                        <a:t>84</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200" b="0" i="0" u="none" strike="noStrike">
                          <a:solidFill>
                            <a:srgbClr val="000000"/>
                          </a:solidFill>
                          <a:effectLst/>
                          <a:latin typeface="Arial" panose="020B0604020202020204" pitchFamily="34" charset="0"/>
                        </a:rPr>
                        <a:t>7</a:t>
                      </a:r>
                    </a:p>
                  </a:txBody>
                  <a:tcPr marL="6350" marR="6350" marT="6350"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51359000"/>
                  </a:ext>
                </a:extLst>
              </a:tr>
              <a:tr h="189841">
                <a:tc>
                  <a:txBody>
                    <a:bodyPr/>
                    <a:lstStyle/>
                    <a:p>
                      <a:pPr algn="l" fontAlgn="t">
                        <a:buNone/>
                      </a:pPr>
                      <a:r>
                        <a:rPr lang="en-US" sz="1200" b="0" i="0" u="none" strike="noStrike">
                          <a:solidFill>
                            <a:srgbClr val="000000"/>
                          </a:solidFill>
                          <a:effectLst/>
                          <a:latin typeface="Calibri" panose="020F0502020204030204" pitchFamily="34" charset="0"/>
                        </a:rPr>
                        <a:t>RGACE-2-96</a:t>
                      </a:r>
                    </a:p>
                  </a:txBody>
                  <a:tcPr marL="6350" marR="6350" marT="6350"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200" b="0" i="0" u="none" strike="noStrike">
                          <a:solidFill>
                            <a:srgbClr val="000000"/>
                          </a:solidFill>
                          <a:effectLst/>
                          <a:latin typeface="Arial" panose="020B0604020202020204" pitchFamily="34" charset="0"/>
                        </a:rPr>
                        <a:t>2</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US" sz="1200" b="0" i="0" u="none" strike="noStrike">
                          <a:solidFill>
                            <a:srgbClr val="000000"/>
                          </a:solidFill>
                          <a:effectLst/>
                          <a:latin typeface="Calibri" panose="020F0502020204030204" pitchFamily="34" charset="0"/>
                        </a:rPr>
                        <a:t>Electric</a:t>
                      </a:r>
                    </a:p>
                  </a:txBody>
                  <a:tcPr marL="15240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200" b="0" i="0" u="none" strike="noStrike">
                          <a:solidFill>
                            <a:srgbClr val="000000"/>
                          </a:solidFill>
                          <a:effectLst/>
                          <a:latin typeface="Arial" panose="020B0604020202020204" pitchFamily="34" charset="0"/>
                        </a:rPr>
                        <a:t>20</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200" b="0" i="0" u="none" strike="noStrike">
                          <a:solidFill>
                            <a:srgbClr val="000000"/>
                          </a:solidFill>
                          <a:effectLst/>
                          <a:latin typeface="Arial" panose="020B0604020202020204" pitchFamily="34" charset="0"/>
                        </a:rPr>
                        <a:t>12</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200" b="0" i="0" u="none" strike="noStrike">
                          <a:solidFill>
                            <a:srgbClr val="000000"/>
                          </a:solidFill>
                          <a:effectLst/>
                          <a:latin typeface="Arial" panose="020B0604020202020204" pitchFamily="34" charset="0"/>
                        </a:rPr>
                        <a:t>96</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200" b="0" i="0" u="none" strike="noStrike">
                          <a:solidFill>
                            <a:srgbClr val="000000"/>
                          </a:solidFill>
                          <a:effectLst/>
                          <a:latin typeface="Arial" panose="020B0604020202020204" pitchFamily="34" charset="0"/>
                        </a:rPr>
                        <a:t>8</a:t>
                      </a:r>
                    </a:p>
                  </a:txBody>
                  <a:tcPr marL="6350" marR="6350" marT="6350"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46225041"/>
                  </a:ext>
                </a:extLst>
              </a:tr>
              <a:tr h="189841">
                <a:tc>
                  <a:txBody>
                    <a:bodyPr/>
                    <a:lstStyle/>
                    <a:p>
                      <a:pPr algn="l" fontAlgn="t">
                        <a:buNone/>
                      </a:pPr>
                      <a:r>
                        <a:rPr lang="en-US" sz="1200" b="0" i="0" u="none" strike="noStrike">
                          <a:solidFill>
                            <a:srgbClr val="000000"/>
                          </a:solidFill>
                          <a:effectLst/>
                          <a:latin typeface="Calibri" panose="020F0502020204030204" pitchFamily="34" charset="0"/>
                        </a:rPr>
                        <a:t>RGACE-3-108</a:t>
                      </a:r>
                    </a:p>
                  </a:txBody>
                  <a:tcPr marL="6350" marR="6350" marT="6350"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200" b="0" i="0" u="none" strike="noStrike">
                          <a:solidFill>
                            <a:srgbClr val="000000"/>
                          </a:solidFill>
                          <a:effectLst/>
                          <a:latin typeface="Arial" panose="020B0604020202020204" pitchFamily="34" charset="0"/>
                        </a:rPr>
                        <a:t>3</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US" sz="1200" b="0" i="0" u="none" strike="noStrike">
                          <a:solidFill>
                            <a:srgbClr val="000000"/>
                          </a:solidFill>
                          <a:effectLst/>
                          <a:latin typeface="Calibri" panose="020F0502020204030204" pitchFamily="34" charset="0"/>
                        </a:rPr>
                        <a:t>Electric</a:t>
                      </a:r>
                    </a:p>
                  </a:txBody>
                  <a:tcPr marL="15240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200" b="0" i="0" u="none" strike="noStrike">
                          <a:solidFill>
                            <a:srgbClr val="000000"/>
                          </a:solidFill>
                          <a:effectLst/>
                          <a:latin typeface="Arial" panose="020B0604020202020204" pitchFamily="34" charset="0"/>
                        </a:rPr>
                        <a:t>30</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200" b="0" i="0" u="none" strike="noStrike">
                          <a:solidFill>
                            <a:srgbClr val="000000"/>
                          </a:solidFill>
                          <a:effectLst/>
                          <a:latin typeface="Arial" panose="020B0604020202020204" pitchFamily="34" charset="0"/>
                        </a:rPr>
                        <a:t>12</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200" b="0" i="0" u="none" strike="noStrike">
                          <a:solidFill>
                            <a:srgbClr val="000000"/>
                          </a:solidFill>
                          <a:effectLst/>
                          <a:latin typeface="Arial" panose="020B0604020202020204" pitchFamily="34" charset="0"/>
                        </a:rPr>
                        <a:t>108</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200" b="0" i="0" u="none" strike="noStrike">
                          <a:solidFill>
                            <a:srgbClr val="000000"/>
                          </a:solidFill>
                          <a:effectLst/>
                          <a:latin typeface="Arial" panose="020B0604020202020204" pitchFamily="34" charset="0"/>
                        </a:rPr>
                        <a:t>9</a:t>
                      </a:r>
                    </a:p>
                  </a:txBody>
                  <a:tcPr marL="6350" marR="6350" marT="6350"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01423169"/>
                  </a:ext>
                </a:extLst>
              </a:tr>
              <a:tr h="189841">
                <a:tc>
                  <a:txBody>
                    <a:bodyPr/>
                    <a:lstStyle/>
                    <a:p>
                      <a:pPr algn="l" fontAlgn="t">
                        <a:buNone/>
                      </a:pPr>
                      <a:r>
                        <a:rPr lang="en-US" sz="1200" b="0" i="0" u="none" strike="noStrike">
                          <a:solidFill>
                            <a:srgbClr val="000000"/>
                          </a:solidFill>
                          <a:effectLst/>
                          <a:latin typeface="Calibri" panose="020F0502020204030204" pitchFamily="34" charset="0"/>
                        </a:rPr>
                        <a:t>RGACE-3-120</a:t>
                      </a:r>
                    </a:p>
                  </a:txBody>
                  <a:tcPr marL="6350" marR="6350" marT="6350"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200" b="0" i="0" u="none" strike="noStrike">
                          <a:solidFill>
                            <a:srgbClr val="000000"/>
                          </a:solidFill>
                          <a:effectLst/>
                          <a:latin typeface="Arial" panose="020B0604020202020204" pitchFamily="34" charset="0"/>
                        </a:rPr>
                        <a:t>3</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US" sz="1200" b="0" i="0" u="none" strike="noStrike">
                          <a:solidFill>
                            <a:srgbClr val="000000"/>
                          </a:solidFill>
                          <a:effectLst/>
                          <a:latin typeface="Calibri" panose="020F0502020204030204" pitchFamily="34" charset="0"/>
                        </a:rPr>
                        <a:t>Electric</a:t>
                      </a:r>
                    </a:p>
                  </a:txBody>
                  <a:tcPr marL="15240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200" b="0" i="0" u="none" strike="noStrike">
                          <a:solidFill>
                            <a:srgbClr val="000000"/>
                          </a:solidFill>
                          <a:effectLst/>
                          <a:latin typeface="Arial" panose="020B0604020202020204" pitchFamily="34" charset="0"/>
                        </a:rPr>
                        <a:t>30</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200" b="0" i="0" u="none" strike="noStrike">
                          <a:solidFill>
                            <a:srgbClr val="000000"/>
                          </a:solidFill>
                          <a:effectLst/>
                          <a:latin typeface="Arial" panose="020B0604020202020204" pitchFamily="34" charset="0"/>
                        </a:rPr>
                        <a:t>12</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200" b="0" i="0" u="none" strike="noStrike">
                          <a:solidFill>
                            <a:srgbClr val="000000"/>
                          </a:solidFill>
                          <a:effectLst/>
                          <a:latin typeface="Arial" panose="020B0604020202020204" pitchFamily="34" charset="0"/>
                        </a:rPr>
                        <a:t>120</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200" b="0" i="0" u="none" strike="noStrike">
                          <a:solidFill>
                            <a:srgbClr val="000000"/>
                          </a:solidFill>
                          <a:effectLst/>
                          <a:latin typeface="Arial" panose="020B0604020202020204" pitchFamily="34" charset="0"/>
                        </a:rPr>
                        <a:t>10</a:t>
                      </a:r>
                    </a:p>
                  </a:txBody>
                  <a:tcPr marL="6350" marR="6350" marT="6350"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81761310"/>
                  </a:ext>
                </a:extLst>
              </a:tr>
              <a:tr h="189841">
                <a:tc>
                  <a:txBody>
                    <a:bodyPr/>
                    <a:lstStyle/>
                    <a:p>
                      <a:pPr algn="l" fontAlgn="t">
                        <a:buNone/>
                      </a:pPr>
                      <a:r>
                        <a:rPr lang="en-US" sz="1200" b="0" i="0" u="none" strike="noStrike">
                          <a:solidFill>
                            <a:srgbClr val="000000"/>
                          </a:solidFill>
                          <a:effectLst/>
                          <a:latin typeface="Calibri" panose="020F0502020204030204" pitchFamily="34" charset="0"/>
                        </a:rPr>
                        <a:t>RGACE-3-132</a:t>
                      </a:r>
                    </a:p>
                  </a:txBody>
                  <a:tcPr marL="6350" marR="6350" marT="6350"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200" b="0" i="0" u="none" strike="noStrike">
                          <a:solidFill>
                            <a:srgbClr val="000000"/>
                          </a:solidFill>
                          <a:effectLst/>
                          <a:latin typeface="Arial" panose="020B0604020202020204" pitchFamily="34" charset="0"/>
                        </a:rPr>
                        <a:t>3</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US" sz="1200" b="0" i="0" u="none" strike="noStrike">
                          <a:solidFill>
                            <a:srgbClr val="000000"/>
                          </a:solidFill>
                          <a:effectLst/>
                          <a:latin typeface="Calibri" panose="020F0502020204030204" pitchFamily="34" charset="0"/>
                        </a:rPr>
                        <a:t>Electric</a:t>
                      </a:r>
                    </a:p>
                  </a:txBody>
                  <a:tcPr marL="15240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200" b="0" i="0" u="none" strike="noStrike">
                          <a:solidFill>
                            <a:srgbClr val="000000"/>
                          </a:solidFill>
                          <a:effectLst/>
                          <a:latin typeface="Arial" panose="020B0604020202020204" pitchFamily="34" charset="0"/>
                        </a:rPr>
                        <a:t>30</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200" b="0" i="0" u="none" strike="noStrike">
                          <a:solidFill>
                            <a:srgbClr val="000000"/>
                          </a:solidFill>
                          <a:effectLst/>
                          <a:latin typeface="Arial" panose="020B0604020202020204" pitchFamily="34" charset="0"/>
                        </a:rPr>
                        <a:t>12</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200" b="0" i="0" u="none" strike="noStrike">
                          <a:solidFill>
                            <a:srgbClr val="000000"/>
                          </a:solidFill>
                          <a:effectLst/>
                          <a:latin typeface="Arial" panose="020B0604020202020204" pitchFamily="34" charset="0"/>
                        </a:rPr>
                        <a:t>132</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200" b="0" i="0" u="none" strike="noStrike">
                          <a:solidFill>
                            <a:srgbClr val="000000"/>
                          </a:solidFill>
                          <a:effectLst/>
                          <a:latin typeface="Arial" panose="020B0604020202020204" pitchFamily="34" charset="0"/>
                        </a:rPr>
                        <a:t>11</a:t>
                      </a:r>
                    </a:p>
                  </a:txBody>
                  <a:tcPr marL="6350" marR="6350" marT="6350"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31427416"/>
                  </a:ext>
                </a:extLst>
              </a:tr>
              <a:tr h="189841">
                <a:tc>
                  <a:txBody>
                    <a:bodyPr/>
                    <a:lstStyle/>
                    <a:p>
                      <a:pPr algn="l" fontAlgn="t">
                        <a:buNone/>
                      </a:pPr>
                      <a:r>
                        <a:rPr lang="en-US" sz="1200" b="0" i="0" u="none" strike="noStrike">
                          <a:solidFill>
                            <a:srgbClr val="000000"/>
                          </a:solidFill>
                          <a:effectLst/>
                          <a:latin typeface="Calibri" panose="020F0502020204030204" pitchFamily="34" charset="0"/>
                        </a:rPr>
                        <a:t>RGACE-4-144</a:t>
                      </a:r>
                    </a:p>
                  </a:txBody>
                  <a:tcPr marL="6350" marR="6350" marT="6350"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200" b="0" i="0" u="none" strike="noStrike">
                          <a:solidFill>
                            <a:srgbClr val="000000"/>
                          </a:solidFill>
                          <a:effectLst/>
                          <a:latin typeface="Arial" panose="020B0604020202020204" pitchFamily="34" charset="0"/>
                        </a:rPr>
                        <a:t>4</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US" sz="1200" b="0" i="0" u="none" strike="noStrike">
                          <a:solidFill>
                            <a:srgbClr val="000000"/>
                          </a:solidFill>
                          <a:effectLst/>
                          <a:latin typeface="Calibri" panose="020F0502020204030204" pitchFamily="34" charset="0"/>
                        </a:rPr>
                        <a:t>Electric</a:t>
                      </a:r>
                    </a:p>
                  </a:txBody>
                  <a:tcPr marL="15240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200" b="0" i="0" u="none" strike="noStrike">
                          <a:solidFill>
                            <a:srgbClr val="000000"/>
                          </a:solidFill>
                          <a:effectLst/>
                          <a:latin typeface="Arial" panose="020B0604020202020204" pitchFamily="34" charset="0"/>
                        </a:rPr>
                        <a:t>40</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200" b="0" i="0" u="none" strike="noStrike">
                          <a:solidFill>
                            <a:srgbClr val="000000"/>
                          </a:solidFill>
                          <a:effectLst/>
                          <a:latin typeface="Arial" panose="020B0604020202020204" pitchFamily="34" charset="0"/>
                        </a:rPr>
                        <a:t>12</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200" b="0" i="0" u="none" strike="noStrike">
                          <a:solidFill>
                            <a:srgbClr val="000000"/>
                          </a:solidFill>
                          <a:effectLst/>
                          <a:latin typeface="Arial" panose="020B0604020202020204" pitchFamily="34" charset="0"/>
                        </a:rPr>
                        <a:t>144</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200" b="0" i="0" u="none" strike="noStrike">
                          <a:solidFill>
                            <a:srgbClr val="000000"/>
                          </a:solidFill>
                          <a:effectLst/>
                          <a:latin typeface="Arial" panose="020B0604020202020204" pitchFamily="34" charset="0"/>
                        </a:rPr>
                        <a:t>12</a:t>
                      </a:r>
                    </a:p>
                  </a:txBody>
                  <a:tcPr marL="6350" marR="6350" marT="6350"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03961196"/>
                  </a:ext>
                </a:extLst>
              </a:tr>
              <a:tr h="189841">
                <a:tc>
                  <a:txBody>
                    <a:bodyPr/>
                    <a:lstStyle/>
                    <a:p>
                      <a:pPr algn="l" fontAlgn="t">
                        <a:buNone/>
                      </a:pPr>
                      <a:r>
                        <a:rPr lang="en-US" sz="1200" b="0" i="0" u="none" strike="noStrike">
                          <a:solidFill>
                            <a:srgbClr val="000000"/>
                          </a:solidFill>
                          <a:effectLst/>
                          <a:latin typeface="Calibri" panose="020F0502020204030204" pitchFamily="34" charset="0"/>
                        </a:rPr>
                        <a:t>RGACE-4-156</a:t>
                      </a:r>
                    </a:p>
                  </a:txBody>
                  <a:tcPr marL="6350" marR="6350" marT="6350"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200" b="0" i="0" u="none" strike="noStrike">
                          <a:solidFill>
                            <a:srgbClr val="000000"/>
                          </a:solidFill>
                          <a:effectLst/>
                          <a:latin typeface="Arial" panose="020B0604020202020204" pitchFamily="34" charset="0"/>
                        </a:rPr>
                        <a:t>4</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US" sz="1200" b="0" i="0" u="none" strike="noStrike">
                          <a:solidFill>
                            <a:srgbClr val="000000"/>
                          </a:solidFill>
                          <a:effectLst/>
                          <a:latin typeface="Calibri" panose="020F0502020204030204" pitchFamily="34" charset="0"/>
                        </a:rPr>
                        <a:t>Electric</a:t>
                      </a:r>
                    </a:p>
                  </a:txBody>
                  <a:tcPr marL="15240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200" b="0" i="0" u="none" strike="noStrike">
                          <a:solidFill>
                            <a:srgbClr val="000000"/>
                          </a:solidFill>
                          <a:effectLst/>
                          <a:latin typeface="Arial" panose="020B0604020202020204" pitchFamily="34" charset="0"/>
                        </a:rPr>
                        <a:t>40</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200" b="0" i="0" u="none" strike="noStrike">
                          <a:solidFill>
                            <a:srgbClr val="000000"/>
                          </a:solidFill>
                          <a:effectLst/>
                          <a:latin typeface="Arial" panose="020B0604020202020204" pitchFamily="34" charset="0"/>
                        </a:rPr>
                        <a:t>12</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200" b="0" i="0" u="none" strike="noStrike">
                          <a:solidFill>
                            <a:srgbClr val="000000"/>
                          </a:solidFill>
                          <a:effectLst/>
                          <a:latin typeface="Arial" panose="020B0604020202020204" pitchFamily="34" charset="0"/>
                        </a:rPr>
                        <a:t>156</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200" b="0" i="0" u="none" strike="noStrike">
                          <a:solidFill>
                            <a:srgbClr val="000000"/>
                          </a:solidFill>
                          <a:effectLst/>
                          <a:latin typeface="Arial" panose="020B0604020202020204" pitchFamily="34" charset="0"/>
                        </a:rPr>
                        <a:t>13</a:t>
                      </a:r>
                    </a:p>
                  </a:txBody>
                  <a:tcPr marL="6350" marR="6350" marT="6350"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46885473"/>
                  </a:ext>
                </a:extLst>
              </a:tr>
              <a:tr h="189841">
                <a:tc>
                  <a:txBody>
                    <a:bodyPr/>
                    <a:lstStyle/>
                    <a:p>
                      <a:pPr algn="l" fontAlgn="t">
                        <a:buNone/>
                      </a:pPr>
                      <a:r>
                        <a:rPr lang="en-US" sz="1200" b="0" i="0" u="none" strike="noStrike">
                          <a:solidFill>
                            <a:srgbClr val="000000"/>
                          </a:solidFill>
                          <a:effectLst/>
                          <a:latin typeface="Calibri" panose="020F0502020204030204" pitchFamily="34" charset="0"/>
                        </a:rPr>
                        <a:t>RGACE-4-168</a:t>
                      </a:r>
                    </a:p>
                  </a:txBody>
                  <a:tcPr marL="6350" marR="6350" marT="6350"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buNone/>
                      </a:pPr>
                      <a:r>
                        <a:rPr lang="en-US" sz="1200" b="0" i="0" u="none" strike="noStrike">
                          <a:solidFill>
                            <a:srgbClr val="000000"/>
                          </a:solidFill>
                          <a:effectLst/>
                          <a:latin typeface="Arial" panose="020B0604020202020204" pitchFamily="34" charset="0"/>
                        </a:rPr>
                        <a:t>4</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t">
                        <a:buNone/>
                      </a:pPr>
                      <a:r>
                        <a:rPr lang="en-US" sz="1200" b="0" i="0" u="none" strike="noStrike">
                          <a:solidFill>
                            <a:srgbClr val="000000"/>
                          </a:solidFill>
                          <a:effectLst/>
                          <a:latin typeface="Calibri" panose="020F0502020204030204" pitchFamily="34" charset="0"/>
                        </a:rPr>
                        <a:t>Electric</a:t>
                      </a:r>
                    </a:p>
                  </a:txBody>
                  <a:tcPr marL="15240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buNone/>
                      </a:pPr>
                      <a:r>
                        <a:rPr lang="en-US" sz="1200" b="0" i="0" u="none" strike="noStrike">
                          <a:solidFill>
                            <a:srgbClr val="000000"/>
                          </a:solidFill>
                          <a:effectLst/>
                          <a:latin typeface="Arial" panose="020B0604020202020204" pitchFamily="34" charset="0"/>
                        </a:rPr>
                        <a:t>40</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buNone/>
                      </a:pPr>
                      <a:r>
                        <a:rPr lang="en-US" sz="1200" b="0" i="0" u="none" strike="noStrike">
                          <a:solidFill>
                            <a:srgbClr val="000000"/>
                          </a:solidFill>
                          <a:effectLst/>
                          <a:latin typeface="Arial" panose="020B0604020202020204" pitchFamily="34" charset="0"/>
                        </a:rPr>
                        <a:t>12</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buNone/>
                      </a:pPr>
                      <a:r>
                        <a:rPr lang="en-US" sz="1200" b="0" i="0" u="none" strike="noStrike">
                          <a:solidFill>
                            <a:srgbClr val="000000"/>
                          </a:solidFill>
                          <a:effectLst/>
                          <a:latin typeface="Arial" panose="020B0604020202020204" pitchFamily="34" charset="0"/>
                        </a:rPr>
                        <a:t>168</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buNone/>
                      </a:pPr>
                      <a:r>
                        <a:rPr lang="en-US" sz="1200" b="0" i="0" u="none" strike="noStrike">
                          <a:solidFill>
                            <a:srgbClr val="000000"/>
                          </a:solidFill>
                          <a:effectLst/>
                          <a:latin typeface="Arial" panose="020B0604020202020204" pitchFamily="34" charset="0"/>
                        </a:rPr>
                        <a:t>14</a:t>
                      </a:r>
                    </a:p>
                  </a:txBody>
                  <a:tcPr marL="6350" marR="6350" marT="6350"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10228352"/>
                  </a:ext>
                </a:extLst>
              </a:tr>
            </a:tbl>
          </a:graphicData>
        </a:graphic>
      </p:graphicFrame>
      <p:graphicFrame>
        <p:nvGraphicFramePr>
          <p:cNvPr id="16" name="Table 15">
            <a:extLst>
              <a:ext uri="{FF2B5EF4-FFF2-40B4-BE49-F238E27FC236}">
                <a16:creationId xmlns:a16="http://schemas.microsoft.com/office/drawing/2014/main" id="{7D444AC2-1CA6-DBCD-03C1-16F607552314}"/>
              </a:ext>
            </a:extLst>
          </p:cNvPr>
          <p:cNvGraphicFramePr>
            <a:graphicFrameLocks noGrp="1"/>
          </p:cNvGraphicFramePr>
          <p:nvPr>
            <p:extLst>
              <p:ext uri="{D42A27DB-BD31-4B8C-83A1-F6EECF244321}">
                <p14:modId xmlns:p14="http://schemas.microsoft.com/office/powerpoint/2010/main" val="1190437693"/>
              </p:ext>
            </p:extLst>
          </p:nvPr>
        </p:nvGraphicFramePr>
        <p:xfrm>
          <a:off x="5631542" y="116114"/>
          <a:ext cx="6087200" cy="3069392"/>
        </p:xfrm>
        <a:graphic>
          <a:graphicData uri="http://schemas.openxmlformats.org/drawingml/2006/table">
            <a:tbl>
              <a:tblPr/>
              <a:tblGrid>
                <a:gridCol w="868013">
                  <a:extLst>
                    <a:ext uri="{9D8B030D-6E8A-4147-A177-3AD203B41FA5}">
                      <a16:colId xmlns:a16="http://schemas.microsoft.com/office/drawing/2014/main" val="41329218"/>
                    </a:ext>
                  </a:extLst>
                </a:gridCol>
                <a:gridCol w="792531">
                  <a:extLst>
                    <a:ext uri="{9D8B030D-6E8A-4147-A177-3AD203B41FA5}">
                      <a16:colId xmlns:a16="http://schemas.microsoft.com/office/drawing/2014/main" val="3800817777"/>
                    </a:ext>
                  </a:extLst>
                </a:gridCol>
                <a:gridCol w="870522">
                  <a:extLst>
                    <a:ext uri="{9D8B030D-6E8A-4147-A177-3AD203B41FA5}">
                      <a16:colId xmlns:a16="http://schemas.microsoft.com/office/drawing/2014/main" val="3334185290"/>
                    </a:ext>
                  </a:extLst>
                </a:gridCol>
                <a:gridCol w="713199">
                  <a:extLst>
                    <a:ext uri="{9D8B030D-6E8A-4147-A177-3AD203B41FA5}">
                      <a16:colId xmlns:a16="http://schemas.microsoft.com/office/drawing/2014/main" val="1359363281"/>
                    </a:ext>
                  </a:extLst>
                </a:gridCol>
                <a:gridCol w="776129">
                  <a:extLst>
                    <a:ext uri="{9D8B030D-6E8A-4147-A177-3AD203B41FA5}">
                      <a16:colId xmlns:a16="http://schemas.microsoft.com/office/drawing/2014/main" val="1897481225"/>
                    </a:ext>
                  </a:extLst>
                </a:gridCol>
                <a:gridCol w="953411">
                  <a:extLst>
                    <a:ext uri="{9D8B030D-6E8A-4147-A177-3AD203B41FA5}">
                      <a16:colId xmlns:a16="http://schemas.microsoft.com/office/drawing/2014/main" val="34623397"/>
                    </a:ext>
                  </a:extLst>
                </a:gridCol>
                <a:gridCol w="1113395">
                  <a:extLst>
                    <a:ext uri="{9D8B030D-6E8A-4147-A177-3AD203B41FA5}">
                      <a16:colId xmlns:a16="http://schemas.microsoft.com/office/drawing/2014/main" val="2321950048"/>
                    </a:ext>
                  </a:extLst>
                </a:gridCol>
              </a:tblGrid>
              <a:tr h="205767">
                <a:tc gridSpan="7">
                  <a:txBody>
                    <a:bodyPr/>
                    <a:lstStyle/>
                    <a:p>
                      <a:pPr algn="ctr" fontAlgn="t">
                        <a:buNone/>
                      </a:pPr>
                      <a:r>
                        <a:rPr lang="en-US" sz="1400" b="1" i="0" u="none" strike="noStrike">
                          <a:solidFill>
                            <a:srgbClr val="000000"/>
                          </a:solidFill>
                          <a:effectLst/>
                          <a:latin typeface="Calibri" panose="020F0502020204030204" pitchFamily="34" charset="0"/>
                        </a:rPr>
                        <a:t>Roberts-Gordon Industrial Air Curtains</a:t>
                      </a:r>
                    </a:p>
                  </a:txBody>
                  <a:tcPr marL="6350" marR="6350" marT="635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723041029"/>
                  </a:ext>
                </a:extLst>
              </a:tr>
              <a:tr h="486359">
                <a:tc>
                  <a:txBody>
                    <a:bodyPr/>
                    <a:lstStyle/>
                    <a:p>
                      <a:pPr algn="l" fontAlgn="ctr">
                        <a:buNone/>
                      </a:pPr>
                      <a:r>
                        <a:rPr lang="en-US" sz="1100" b="1" i="0" u="none" strike="noStrike">
                          <a:solidFill>
                            <a:srgbClr val="000000"/>
                          </a:solidFill>
                          <a:effectLst/>
                          <a:latin typeface="Calibri" panose="020F0502020204030204" pitchFamily="34" charset="0"/>
                        </a:rPr>
                        <a:t>Model</a:t>
                      </a:r>
                    </a:p>
                  </a:txBody>
                  <a:tcPr marL="6350" marR="6350" marT="635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ctr" fontAlgn="ctr">
                        <a:buNone/>
                      </a:pPr>
                      <a:r>
                        <a:rPr lang="en-US" sz="1100" b="1" i="0" u="none" strike="noStrike">
                          <a:solidFill>
                            <a:srgbClr val="000000"/>
                          </a:solidFill>
                          <a:effectLst/>
                          <a:latin typeface="Calibri" panose="020F0502020204030204" pitchFamily="34" charset="0"/>
                        </a:rPr>
                        <a:t># of Motors</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l" fontAlgn="ctr">
                        <a:buNone/>
                      </a:pPr>
                      <a:r>
                        <a:rPr lang="en-US" sz="1100" b="1" i="0" u="none" strike="noStrike">
                          <a:solidFill>
                            <a:srgbClr val="000000"/>
                          </a:solidFill>
                          <a:effectLst/>
                          <a:latin typeface="Calibri" panose="020F0502020204030204" pitchFamily="34" charset="0"/>
                        </a:rPr>
                        <a:t>Heating</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l" fontAlgn="ctr">
                        <a:buNone/>
                      </a:pPr>
                      <a:r>
                        <a:rPr lang="en-US" sz="1100" b="1" i="0" u="none" strike="noStrike">
                          <a:solidFill>
                            <a:srgbClr val="000000"/>
                          </a:solidFill>
                          <a:effectLst/>
                          <a:latin typeface="Calibri" panose="020F0502020204030204" pitchFamily="34" charset="0"/>
                        </a:rPr>
                        <a:t>Heating Capacity (kW)</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l" fontAlgn="ctr">
                        <a:buNone/>
                      </a:pPr>
                      <a:r>
                        <a:rPr lang="en-US" sz="1100" b="1" i="0" u="none" strike="noStrike">
                          <a:solidFill>
                            <a:srgbClr val="000000"/>
                          </a:solidFill>
                          <a:effectLst/>
                          <a:latin typeface="Calibri"/>
                        </a:rPr>
                        <a:t>Maximum Door</a:t>
                      </a:r>
                      <a:br>
                        <a:rPr lang="en-US" sz="1100" b="1" i="0" u="none" strike="noStrike">
                          <a:solidFill>
                            <a:srgbClr val="000000"/>
                          </a:solidFill>
                          <a:effectLst/>
                          <a:latin typeface="Calibri"/>
                        </a:rPr>
                      </a:br>
                      <a:r>
                        <a:rPr lang="en-US" sz="1100" b="1" i="0" u="none" strike="noStrike">
                          <a:solidFill>
                            <a:srgbClr val="000000"/>
                          </a:solidFill>
                          <a:effectLst/>
                          <a:latin typeface="Calibri"/>
                        </a:rPr>
                        <a:t>Height (ft)</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l" fontAlgn="ctr">
                        <a:buNone/>
                      </a:pPr>
                      <a:r>
                        <a:rPr lang="en-US" sz="1100" b="1" i="0" u="none" strike="noStrike">
                          <a:solidFill>
                            <a:srgbClr val="000000"/>
                          </a:solidFill>
                          <a:effectLst/>
                          <a:latin typeface="Calibri" panose="020F0502020204030204" pitchFamily="34" charset="0"/>
                        </a:rPr>
                        <a:t>Door width (in)</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l" fontAlgn="ctr">
                        <a:buNone/>
                      </a:pPr>
                      <a:r>
                        <a:rPr lang="en-US" sz="1100" b="1" i="0" u="none" strike="noStrike">
                          <a:solidFill>
                            <a:srgbClr val="000000"/>
                          </a:solidFill>
                          <a:effectLst/>
                          <a:latin typeface="Calibri" panose="020F0502020204030204" pitchFamily="34" charset="0"/>
                        </a:rPr>
                        <a:t>Door width (ft)</a:t>
                      </a:r>
                    </a:p>
                  </a:txBody>
                  <a:tcPr marL="6350" marR="6350" marT="635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extLst>
                  <a:ext uri="{0D108BD9-81ED-4DB2-BD59-A6C34878D82A}">
                    <a16:rowId xmlns:a16="http://schemas.microsoft.com/office/drawing/2014/main" val="153696659"/>
                  </a:ext>
                </a:extLst>
              </a:tr>
              <a:tr h="168355">
                <a:tc>
                  <a:txBody>
                    <a:bodyPr/>
                    <a:lstStyle/>
                    <a:p>
                      <a:pPr algn="r" fontAlgn="t">
                        <a:buNone/>
                      </a:pPr>
                      <a:r>
                        <a:rPr lang="en-US" sz="1100" b="0" i="0" u="none" strike="noStrike">
                          <a:solidFill>
                            <a:srgbClr val="000000"/>
                          </a:solidFill>
                          <a:effectLst/>
                          <a:latin typeface="Calibri" panose="020F0502020204030204" pitchFamily="34" charset="0"/>
                        </a:rPr>
                        <a:t>RGAC-1-36</a:t>
                      </a:r>
                    </a:p>
                  </a:txBody>
                  <a:tcPr marL="6350" marR="76200" marT="6350"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100" b="0" i="0" u="none" strike="noStrike">
                          <a:solidFill>
                            <a:srgbClr val="000000"/>
                          </a:solidFill>
                          <a:effectLst/>
                          <a:latin typeface="Arial" panose="020B0604020202020204" pitchFamily="34" charset="0"/>
                        </a:rPr>
                        <a:t>1</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t">
                        <a:buNone/>
                      </a:pPr>
                      <a:r>
                        <a:rPr lang="en-US" sz="1100" b="0" i="0" u="none" strike="noStrike">
                          <a:solidFill>
                            <a:srgbClr val="000000"/>
                          </a:solidFill>
                          <a:effectLst/>
                          <a:latin typeface="Calibri" panose="020F0502020204030204" pitchFamily="34" charset="0"/>
                        </a:rPr>
                        <a:t>Unheated</a:t>
                      </a:r>
                    </a:p>
                  </a:txBody>
                  <a:tcPr marL="6350" marR="7620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100" b="0" i="0" u="none" strike="noStrike">
                          <a:solidFill>
                            <a:srgbClr val="000000"/>
                          </a:solidFill>
                          <a:effectLst/>
                          <a:latin typeface="Calibri" panose="020F0502020204030204" pitchFamily="34" charset="0"/>
                        </a:rPr>
                        <a:t>NA</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100" b="0" i="0" u="none" strike="noStrike">
                          <a:solidFill>
                            <a:srgbClr val="000000"/>
                          </a:solidFill>
                          <a:effectLst/>
                          <a:latin typeface="Arial" panose="020B0604020202020204" pitchFamily="34" charset="0"/>
                        </a:rPr>
                        <a:t>12</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100" b="0" i="0" u="none" strike="noStrike">
                          <a:solidFill>
                            <a:srgbClr val="000000"/>
                          </a:solidFill>
                          <a:effectLst/>
                          <a:latin typeface="Arial" panose="020B0604020202020204" pitchFamily="34" charset="0"/>
                        </a:rPr>
                        <a:t>36</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100" b="0" i="0" u="none" strike="noStrike">
                          <a:solidFill>
                            <a:srgbClr val="000000"/>
                          </a:solidFill>
                          <a:effectLst/>
                          <a:latin typeface="Arial" panose="020B0604020202020204" pitchFamily="34" charset="0"/>
                        </a:rPr>
                        <a:t>3</a:t>
                      </a:r>
                    </a:p>
                  </a:txBody>
                  <a:tcPr marL="6350" marR="6350" marT="6350"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55348842"/>
                  </a:ext>
                </a:extLst>
              </a:tr>
              <a:tr h="168355">
                <a:tc>
                  <a:txBody>
                    <a:bodyPr/>
                    <a:lstStyle/>
                    <a:p>
                      <a:pPr algn="r" fontAlgn="t">
                        <a:buNone/>
                      </a:pPr>
                      <a:r>
                        <a:rPr lang="en-US" sz="1100" b="0" i="0" u="none" strike="noStrike">
                          <a:solidFill>
                            <a:srgbClr val="000000"/>
                          </a:solidFill>
                          <a:effectLst/>
                          <a:latin typeface="Calibri" panose="020F0502020204030204" pitchFamily="34" charset="0"/>
                        </a:rPr>
                        <a:t>RGAC-1-42</a:t>
                      </a:r>
                    </a:p>
                  </a:txBody>
                  <a:tcPr marL="6350" marR="76200" marT="6350"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100" b="0" i="0" u="none" strike="noStrike">
                          <a:solidFill>
                            <a:srgbClr val="000000"/>
                          </a:solidFill>
                          <a:effectLst/>
                          <a:latin typeface="Arial" panose="020B0604020202020204" pitchFamily="34" charset="0"/>
                        </a:rPr>
                        <a:t>1</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t">
                        <a:buNone/>
                      </a:pPr>
                      <a:r>
                        <a:rPr lang="en-US" sz="1100" b="0" i="0" u="none" strike="noStrike">
                          <a:solidFill>
                            <a:srgbClr val="000000"/>
                          </a:solidFill>
                          <a:effectLst/>
                          <a:latin typeface="Calibri" panose="020F0502020204030204" pitchFamily="34" charset="0"/>
                        </a:rPr>
                        <a:t>Unheated</a:t>
                      </a:r>
                    </a:p>
                  </a:txBody>
                  <a:tcPr marL="6350" marR="7620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100" b="0" i="0" u="none" strike="noStrike">
                          <a:solidFill>
                            <a:srgbClr val="000000"/>
                          </a:solidFill>
                          <a:effectLst/>
                          <a:latin typeface="Calibri" panose="020F0502020204030204" pitchFamily="34" charset="0"/>
                        </a:rPr>
                        <a:t>NA</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100" b="0" i="0" u="none" strike="noStrike">
                          <a:solidFill>
                            <a:srgbClr val="000000"/>
                          </a:solidFill>
                          <a:effectLst/>
                          <a:latin typeface="Arial" panose="020B0604020202020204" pitchFamily="34" charset="0"/>
                        </a:rPr>
                        <a:t>12</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100" b="0" i="0" u="none" strike="noStrike">
                          <a:solidFill>
                            <a:srgbClr val="000000"/>
                          </a:solidFill>
                          <a:effectLst/>
                          <a:latin typeface="Arial" panose="020B0604020202020204" pitchFamily="34" charset="0"/>
                        </a:rPr>
                        <a:t>42</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100" b="0" i="0" u="none" strike="noStrike">
                          <a:solidFill>
                            <a:srgbClr val="000000"/>
                          </a:solidFill>
                          <a:effectLst/>
                          <a:latin typeface="Arial" panose="020B0604020202020204" pitchFamily="34" charset="0"/>
                        </a:rPr>
                        <a:t>3.5</a:t>
                      </a:r>
                    </a:p>
                  </a:txBody>
                  <a:tcPr marL="6350" marR="6350" marT="6350"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25382956"/>
                  </a:ext>
                </a:extLst>
              </a:tr>
              <a:tr h="168355">
                <a:tc>
                  <a:txBody>
                    <a:bodyPr/>
                    <a:lstStyle/>
                    <a:p>
                      <a:pPr algn="r" fontAlgn="t">
                        <a:buNone/>
                      </a:pPr>
                      <a:r>
                        <a:rPr lang="en-US" sz="1100" b="0" i="0" u="none" strike="noStrike">
                          <a:solidFill>
                            <a:srgbClr val="000000"/>
                          </a:solidFill>
                          <a:effectLst/>
                          <a:latin typeface="Calibri" panose="020F0502020204030204" pitchFamily="34" charset="0"/>
                        </a:rPr>
                        <a:t>RGAC-1-48</a:t>
                      </a:r>
                    </a:p>
                  </a:txBody>
                  <a:tcPr marL="6350" marR="76200" marT="6350"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100" b="0" i="0" u="none" strike="noStrike">
                          <a:solidFill>
                            <a:srgbClr val="000000"/>
                          </a:solidFill>
                          <a:effectLst/>
                          <a:latin typeface="Arial" panose="020B0604020202020204" pitchFamily="34" charset="0"/>
                        </a:rPr>
                        <a:t>1</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t">
                        <a:buNone/>
                      </a:pPr>
                      <a:r>
                        <a:rPr lang="en-US" sz="1100" b="0" i="0" u="none" strike="noStrike">
                          <a:solidFill>
                            <a:srgbClr val="000000"/>
                          </a:solidFill>
                          <a:effectLst/>
                          <a:latin typeface="Calibri" panose="020F0502020204030204" pitchFamily="34" charset="0"/>
                        </a:rPr>
                        <a:t>Unheated</a:t>
                      </a:r>
                    </a:p>
                  </a:txBody>
                  <a:tcPr marL="6350" marR="7620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100" b="0" i="0" u="none" strike="noStrike">
                          <a:solidFill>
                            <a:srgbClr val="000000"/>
                          </a:solidFill>
                          <a:effectLst/>
                          <a:latin typeface="Calibri" panose="020F0502020204030204" pitchFamily="34" charset="0"/>
                        </a:rPr>
                        <a:t>NA</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100" b="0" i="0" u="none" strike="noStrike">
                          <a:solidFill>
                            <a:srgbClr val="000000"/>
                          </a:solidFill>
                          <a:effectLst/>
                          <a:latin typeface="Arial" panose="020B0604020202020204" pitchFamily="34" charset="0"/>
                        </a:rPr>
                        <a:t>12</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100" b="0" i="0" u="none" strike="noStrike">
                          <a:solidFill>
                            <a:srgbClr val="000000"/>
                          </a:solidFill>
                          <a:effectLst/>
                          <a:latin typeface="Arial" panose="020B0604020202020204" pitchFamily="34" charset="0"/>
                        </a:rPr>
                        <a:t>48</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100" b="0" i="0" u="none" strike="noStrike">
                          <a:solidFill>
                            <a:srgbClr val="000000"/>
                          </a:solidFill>
                          <a:effectLst/>
                          <a:latin typeface="Arial" panose="020B0604020202020204" pitchFamily="34" charset="0"/>
                        </a:rPr>
                        <a:t>4</a:t>
                      </a:r>
                    </a:p>
                  </a:txBody>
                  <a:tcPr marL="6350" marR="6350" marT="6350"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66984681"/>
                  </a:ext>
                </a:extLst>
              </a:tr>
              <a:tr h="168355">
                <a:tc>
                  <a:txBody>
                    <a:bodyPr/>
                    <a:lstStyle/>
                    <a:p>
                      <a:pPr algn="r" fontAlgn="t">
                        <a:buNone/>
                      </a:pPr>
                      <a:r>
                        <a:rPr lang="en-US" sz="1100" b="0" i="0" u="none" strike="noStrike">
                          <a:solidFill>
                            <a:srgbClr val="000000"/>
                          </a:solidFill>
                          <a:effectLst/>
                          <a:latin typeface="Calibri" panose="020F0502020204030204" pitchFamily="34" charset="0"/>
                        </a:rPr>
                        <a:t>RGAC-1-60</a:t>
                      </a:r>
                    </a:p>
                  </a:txBody>
                  <a:tcPr marL="6350" marR="76200" marT="6350"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100" b="0" i="0" u="none" strike="noStrike">
                          <a:solidFill>
                            <a:srgbClr val="000000"/>
                          </a:solidFill>
                          <a:effectLst/>
                          <a:latin typeface="Arial" panose="020B0604020202020204" pitchFamily="34" charset="0"/>
                        </a:rPr>
                        <a:t>1</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t">
                        <a:buNone/>
                      </a:pPr>
                      <a:r>
                        <a:rPr lang="en-US" sz="1100" b="0" i="0" u="none" strike="noStrike">
                          <a:solidFill>
                            <a:srgbClr val="000000"/>
                          </a:solidFill>
                          <a:effectLst/>
                          <a:latin typeface="Calibri" panose="020F0502020204030204" pitchFamily="34" charset="0"/>
                        </a:rPr>
                        <a:t>Unheated</a:t>
                      </a:r>
                    </a:p>
                  </a:txBody>
                  <a:tcPr marL="6350" marR="7620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100" b="0" i="0" u="none" strike="noStrike">
                          <a:solidFill>
                            <a:srgbClr val="000000"/>
                          </a:solidFill>
                          <a:effectLst/>
                          <a:latin typeface="Calibri" panose="020F0502020204030204" pitchFamily="34" charset="0"/>
                        </a:rPr>
                        <a:t>NA</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100" b="0" i="0" u="none" strike="noStrike">
                          <a:solidFill>
                            <a:srgbClr val="000000"/>
                          </a:solidFill>
                          <a:effectLst/>
                          <a:latin typeface="Arial" panose="020B0604020202020204" pitchFamily="34" charset="0"/>
                        </a:rPr>
                        <a:t>12</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100" b="0" i="0" u="none" strike="noStrike">
                          <a:solidFill>
                            <a:srgbClr val="000000"/>
                          </a:solidFill>
                          <a:effectLst/>
                          <a:latin typeface="Arial" panose="020B0604020202020204" pitchFamily="34" charset="0"/>
                        </a:rPr>
                        <a:t>60</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100" b="0" i="0" u="none" strike="noStrike">
                          <a:solidFill>
                            <a:srgbClr val="000000"/>
                          </a:solidFill>
                          <a:effectLst/>
                          <a:latin typeface="Arial" panose="020B0604020202020204" pitchFamily="34" charset="0"/>
                        </a:rPr>
                        <a:t>5</a:t>
                      </a:r>
                    </a:p>
                  </a:txBody>
                  <a:tcPr marL="6350" marR="6350" marT="6350"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50154569"/>
                  </a:ext>
                </a:extLst>
              </a:tr>
              <a:tr h="168355">
                <a:tc>
                  <a:txBody>
                    <a:bodyPr/>
                    <a:lstStyle/>
                    <a:p>
                      <a:pPr algn="r" fontAlgn="t">
                        <a:buNone/>
                      </a:pPr>
                      <a:r>
                        <a:rPr lang="en-US" sz="1100" b="0" i="0" u="none" strike="noStrike">
                          <a:solidFill>
                            <a:srgbClr val="000000"/>
                          </a:solidFill>
                          <a:effectLst/>
                          <a:latin typeface="Calibri" panose="020F0502020204030204" pitchFamily="34" charset="0"/>
                        </a:rPr>
                        <a:t>RGAC-2-72</a:t>
                      </a:r>
                    </a:p>
                  </a:txBody>
                  <a:tcPr marL="6350" marR="76200" marT="6350"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100" b="0" i="0" u="none" strike="noStrike">
                          <a:solidFill>
                            <a:srgbClr val="000000"/>
                          </a:solidFill>
                          <a:effectLst/>
                          <a:latin typeface="Arial" panose="020B0604020202020204" pitchFamily="34" charset="0"/>
                        </a:rPr>
                        <a:t>2</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t">
                        <a:buNone/>
                      </a:pPr>
                      <a:r>
                        <a:rPr lang="en-US" sz="1100" b="0" i="0" u="none" strike="noStrike">
                          <a:solidFill>
                            <a:srgbClr val="000000"/>
                          </a:solidFill>
                          <a:effectLst/>
                          <a:latin typeface="Calibri" panose="020F0502020204030204" pitchFamily="34" charset="0"/>
                        </a:rPr>
                        <a:t>Unheated</a:t>
                      </a:r>
                    </a:p>
                  </a:txBody>
                  <a:tcPr marL="6350" marR="7620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100" b="0" i="0" u="none" strike="noStrike">
                          <a:solidFill>
                            <a:srgbClr val="000000"/>
                          </a:solidFill>
                          <a:effectLst/>
                          <a:latin typeface="Calibri" panose="020F0502020204030204" pitchFamily="34" charset="0"/>
                        </a:rPr>
                        <a:t>NA</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100" b="0" i="0" u="none" strike="noStrike">
                          <a:solidFill>
                            <a:srgbClr val="000000"/>
                          </a:solidFill>
                          <a:effectLst/>
                          <a:latin typeface="Arial" panose="020B0604020202020204" pitchFamily="34" charset="0"/>
                        </a:rPr>
                        <a:t>12</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100" b="0" i="0" u="none" strike="noStrike">
                          <a:solidFill>
                            <a:srgbClr val="000000"/>
                          </a:solidFill>
                          <a:effectLst/>
                          <a:latin typeface="Arial" panose="020B0604020202020204" pitchFamily="34" charset="0"/>
                        </a:rPr>
                        <a:t>72</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100" b="0" i="0" u="none" strike="noStrike">
                          <a:solidFill>
                            <a:srgbClr val="000000"/>
                          </a:solidFill>
                          <a:effectLst/>
                          <a:latin typeface="Arial" panose="020B0604020202020204" pitchFamily="34" charset="0"/>
                        </a:rPr>
                        <a:t>6</a:t>
                      </a:r>
                    </a:p>
                  </a:txBody>
                  <a:tcPr marL="6350" marR="6350" marT="6350"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90496485"/>
                  </a:ext>
                </a:extLst>
              </a:tr>
              <a:tr h="168355">
                <a:tc>
                  <a:txBody>
                    <a:bodyPr/>
                    <a:lstStyle/>
                    <a:p>
                      <a:pPr algn="r" fontAlgn="t">
                        <a:buNone/>
                      </a:pPr>
                      <a:r>
                        <a:rPr lang="en-US" sz="1100" b="0" i="0" u="none" strike="noStrike">
                          <a:solidFill>
                            <a:srgbClr val="000000"/>
                          </a:solidFill>
                          <a:effectLst/>
                          <a:latin typeface="Calibri" panose="020F0502020204030204" pitchFamily="34" charset="0"/>
                        </a:rPr>
                        <a:t>RGAC-2-84</a:t>
                      </a:r>
                    </a:p>
                  </a:txBody>
                  <a:tcPr marL="6350" marR="76200" marT="6350"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100" b="0" i="0" u="none" strike="noStrike">
                          <a:solidFill>
                            <a:srgbClr val="000000"/>
                          </a:solidFill>
                          <a:effectLst/>
                          <a:latin typeface="Arial" panose="020B0604020202020204" pitchFamily="34" charset="0"/>
                        </a:rPr>
                        <a:t>2</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t">
                        <a:buNone/>
                      </a:pPr>
                      <a:r>
                        <a:rPr lang="en-US" sz="1100" b="0" i="0" u="none" strike="noStrike">
                          <a:solidFill>
                            <a:srgbClr val="000000"/>
                          </a:solidFill>
                          <a:effectLst/>
                          <a:latin typeface="Calibri" panose="020F0502020204030204" pitchFamily="34" charset="0"/>
                        </a:rPr>
                        <a:t>Unheated</a:t>
                      </a:r>
                    </a:p>
                  </a:txBody>
                  <a:tcPr marL="6350" marR="7620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100" b="0" i="0" u="none" strike="noStrike">
                          <a:solidFill>
                            <a:srgbClr val="000000"/>
                          </a:solidFill>
                          <a:effectLst/>
                          <a:latin typeface="Calibri" panose="020F0502020204030204" pitchFamily="34" charset="0"/>
                        </a:rPr>
                        <a:t>NA</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100" b="0" i="0" u="none" strike="noStrike">
                          <a:solidFill>
                            <a:srgbClr val="000000"/>
                          </a:solidFill>
                          <a:effectLst/>
                          <a:latin typeface="Arial" panose="020B0604020202020204" pitchFamily="34" charset="0"/>
                        </a:rPr>
                        <a:t>12</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100" b="0" i="0" u="none" strike="noStrike">
                          <a:solidFill>
                            <a:srgbClr val="000000"/>
                          </a:solidFill>
                          <a:effectLst/>
                          <a:latin typeface="Arial" panose="020B0604020202020204" pitchFamily="34" charset="0"/>
                        </a:rPr>
                        <a:t>84</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100" b="0" i="0" u="none" strike="noStrike">
                          <a:solidFill>
                            <a:srgbClr val="000000"/>
                          </a:solidFill>
                          <a:effectLst/>
                          <a:latin typeface="Arial" panose="020B0604020202020204" pitchFamily="34" charset="0"/>
                        </a:rPr>
                        <a:t>7</a:t>
                      </a:r>
                    </a:p>
                  </a:txBody>
                  <a:tcPr marL="6350" marR="6350" marT="6350"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53888421"/>
                  </a:ext>
                </a:extLst>
              </a:tr>
              <a:tr h="168355">
                <a:tc>
                  <a:txBody>
                    <a:bodyPr/>
                    <a:lstStyle/>
                    <a:p>
                      <a:pPr algn="r" fontAlgn="t">
                        <a:buNone/>
                      </a:pPr>
                      <a:r>
                        <a:rPr lang="en-US" sz="1100" b="0" i="0" u="none" strike="noStrike">
                          <a:solidFill>
                            <a:srgbClr val="000000"/>
                          </a:solidFill>
                          <a:effectLst/>
                          <a:latin typeface="Calibri" panose="020F0502020204030204" pitchFamily="34" charset="0"/>
                        </a:rPr>
                        <a:t>RGAC-2-96</a:t>
                      </a:r>
                    </a:p>
                  </a:txBody>
                  <a:tcPr marL="6350" marR="76200" marT="6350"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100" b="0" i="0" u="none" strike="noStrike">
                          <a:solidFill>
                            <a:srgbClr val="000000"/>
                          </a:solidFill>
                          <a:effectLst/>
                          <a:latin typeface="Arial" panose="020B0604020202020204" pitchFamily="34" charset="0"/>
                        </a:rPr>
                        <a:t>2</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t">
                        <a:buNone/>
                      </a:pPr>
                      <a:r>
                        <a:rPr lang="en-US" sz="1100" b="0" i="0" u="none" strike="noStrike">
                          <a:solidFill>
                            <a:srgbClr val="000000"/>
                          </a:solidFill>
                          <a:effectLst/>
                          <a:latin typeface="Calibri" panose="020F0502020204030204" pitchFamily="34" charset="0"/>
                        </a:rPr>
                        <a:t>Unheated</a:t>
                      </a:r>
                    </a:p>
                  </a:txBody>
                  <a:tcPr marL="6350" marR="7620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100" b="0" i="0" u="none" strike="noStrike">
                          <a:solidFill>
                            <a:srgbClr val="000000"/>
                          </a:solidFill>
                          <a:effectLst/>
                          <a:latin typeface="Calibri" panose="020F0502020204030204" pitchFamily="34" charset="0"/>
                        </a:rPr>
                        <a:t>NA</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100" b="0" i="0" u="none" strike="noStrike">
                          <a:solidFill>
                            <a:srgbClr val="000000"/>
                          </a:solidFill>
                          <a:effectLst/>
                          <a:latin typeface="Arial" panose="020B0604020202020204" pitchFamily="34" charset="0"/>
                        </a:rPr>
                        <a:t>12</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100" b="0" i="0" u="none" strike="noStrike">
                          <a:solidFill>
                            <a:srgbClr val="000000"/>
                          </a:solidFill>
                          <a:effectLst/>
                          <a:latin typeface="Arial" panose="020B0604020202020204" pitchFamily="34" charset="0"/>
                        </a:rPr>
                        <a:t>96</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100" b="0" i="0" u="none" strike="noStrike">
                          <a:solidFill>
                            <a:srgbClr val="000000"/>
                          </a:solidFill>
                          <a:effectLst/>
                          <a:latin typeface="Arial" panose="020B0604020202020204" pitchFamily="34" charset="0"/>
                        </a:rPr>
                        <a:t>8</a:t>
                      </a:r>
                    </a:p>
                  </a:txBody>
                  <a:tcPr marL="6350" marR="6350" marT="6350"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35286978"/>
                  </a:ext>
                </a:extLst>
              </a:tr>
              <a:tr h="168355">
                <a:tc>
                  <a:txBody>
                    <a:bodyPr/>
                    <a:lstStyle/>
                    <a:p>
                      <a:pPr algn="r" fontAlgn="t">
                        <a:buNone/>
                      </a:pPr>
                      <a:r>
                        <a:rPr lang="en-US" sz="1100" b="0" i="0" u="none" strike="noStrike">
                          <a:solidFill>
                            <a:srgbClr val="000000"/>
                          </a:solidFill>
                          <a:effectLst/>
                          <a:latin typeface="Calibri" panose="020F0502020204030204" pitchFamily="34" charset="0"/>
                        </a:rPr>
                        <a:t>RGAC-3-108</a:t>
                      </a:r>
                    </a:p>
                  </a:txBody>
                  <a:tcPr marL="6350" marR="76200" marT="6350"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100" b="0" i="0" u="none" strike="noStrike">
                          <a:solidFill>
                            <a:srgbClr val="000000"/>
                          </a:solidFill>
                          <a:effectLst/>
                          <a:latin typeface="Arial" panose="020B0604020202020204" pitchFamily="34" charset="0"/>
                        </a:rPr>
                        <a:t>3</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t">
                        <a:buNone/>
                      </a:pPr>
                      <a:r>
                        <a:rPr lang="en-US" sz="1100" b="0" i="0" u="none" strike="noStrike">
                          <a:solidFill>
                            <a:srgbClr val="000000"/>
                          </a:solidFill>
                          <a:effectLst/>
                          <a:latin typeface="Calibri" panose="020F0502020204030204" pitchFamily="34" charset="0"/>
                        </a:rPr>
                        <a:t>Unheated</a:t>
                      </a:r>
                    </a:p>
                  </a:txBody>
                  <a:tcPr marL="6350" marR="7620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100" b="0" i="0" u="none" strike="noStrike">
                          <a:solidFill>
                            <a:srgbClr val="000000"/>
                          </a:solidFill>
                          <a:effectLst/>
                          <a:latin typeface="Calibri" panose="020F0502020204030204" pitchFamily="34" charset="0"/>
                        </a:rPr>
                        <a:t>NA</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100" b="0" i="0" u="none" strike="noStrike">
                          <a:solidFill>
                            <a:srgbClr val="000000"/>
                          </a:solidFill>
                          <a:effectLst/>
                          <a:latin typeface="Arial" panose="020B0604020202020204" pitchFamily="34" charset="0"/>
                        </a:rPr>
                        <a:t>12</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100" b="0" i="0" u="none" strike="noStrike">
                          <a:solidFill>
                            <a:srgbClr val="000000"/>
                          </a:solidFill>
                          <a:effectLst/>
                          <a:latin typeface="Arial" panose="020B0604020202020204" pitchFamily="34" charset="0"/>
                        </a:rPr>
                        <a:t>108</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100" b="0" i="0" u="none" strike="noStrike">
                          <a:solidFill>
                            <a:srgbClr val="000000"/>
                          </a:solidFill>
                          <a:effectLst/>
                          <a:latin typeface="Arial" panose="020B0604020202020204" pitchFamily="34" charset="0"/>
                        </a:rPr>
                        <a:t>9</a:t>
                      </a:r>
                    </a:p>
                  </a:txBody>
                  <a:tcPr marL="6350" marR="6350" marT="6350"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16289438"/>
                  </a:ext>
                </a:extLst>
              </a:tr>
              <a:tr h="168355">
                <a:tc>
                  <a:txBody>
                    <a:bodyPr/>
                    <a:lstStyle/>
                    <a:p>
                      <a:pPr algn="r" fontAlgn="t">
                        <a:buNone/>
                      </a:pPr>
                      <a:r>
                        <a:rPr lang="en-US" sz="1100" b="0" i="0" u="none" strike="noStrike">
                          <a:solidFill>
                            <a:srgbClr val="000000"/>
                          </a:solidFill>
                          <a:effectLst/>
                          <a:latin typeface="Calibri" panose="020F0502020204030204" pitchFamily="34" charset="0"/>
                        </a:rPr>
                        <a:t>RGAC-3-120</a:t>
                      </a:r>
                    </a:p>
                  </a:txBody>
                  <a:tcPr marL="6350" marR="76200" marT="6350"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100" b="0" i="0" u="none" strike="noStrike">
                          <a:solidFill>
                            <a:srgbClr val="000000"/>
                          </a:solidFill>
                          <a:effectLst/>
                          <a:latin typeface="Arial" panose="020B0604020202020204" pitchFamily="34" charset="0"/>
                        </a:rPr>
                        <a:t>3</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t">
                        <a:buNone/>
                      </a:pPr>
                      <a:r>
                        <a:rPr lang="en-US" sz="1100" b="0" i="0" u="none" strike="noStrike">
                          <a:solidFill>
                            <a:srgbClr val="000000"/>
                          </a:solidFill>
                          <a:effectLst/>
                          <a:latin typeface="Calibri" panose="020F0502020204030204" pitchFamily="34" charset="0"/>
                        </a:rPr>
                        <a:t>Unheated</a:t>
                      </a:r>
                    </a:p>
                  </a:txBody>
                  <a:tcPr marL="6350" marR="7620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100" b="0" i="0" u="none" strike="noStrike">
                          <a:solidFill>
                            <a:srgbClr val="000000"/>
                          </a:solidFill>
                          <a:effectLst/>
                          <a:latin typeface="Calibri" panose="020F0502020204030204" pitchFamily="34" charset="0"/>
                        </a:rPr>
                        <a:t>NA</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100" b="0" i="0" u="none" strike="noStrike">
                          <a:solidFill>
                            <a:srgbClr val="000000"/>
                          </a:solidFill>
                          <a:effectLst/>
                          <a:latin typeface="Arial" panose="020B0604020202020204" pitchFamily="34" charset="0"/>
                        </a:rPr>
                        <a:t>12</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100" b="0" i="0" u="none" strike="noStrike">
                          <a:solidFill>
                            <a:srgbClr val="000000"/>
                          </a:solidFill>
                          <a:effectLst/>
                          <a:latin typeface="Arial" panose="020B0604020202020204" pitchFamily="34" charset="0"/>
                        </a:rPr>
                        <a:t>120</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100" b="0" i="0" u="none" strike="noStrike">
                          <a:solidFill>
                            <a:srgbClr val="000000"/>
                          </a:solidFill>
                          <a:effectLst/>
                          <a:latin typeface="Arial" panose="020B0604020202020204" pitchFamily="34" charset="0"/>
                        </a:rPr>
                        <a:t>10</a:t>
                      </a:r>
                    </a:p>
                  </a:txBody>
                  <a:tcPr marL="6350" marR="6350" marT="6350"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97754704"/>
                  </a:ext>
                </a:extLst>
              </a:tr>
              <a:tr h="168355">
                <a:tc>
                  <a:txBody>
                    <a:bodyPr/>
                    <a:lstStyle/>
                    <a:p>
                      <a:pPr algn="r" fontAlgn="t">
                        <a:buNone/>
                      </a:pPr>
                      <a:r>
                        <a:rPr lang="en-US" sz="1100" b="0" i="0" u="none" strike="noStrike">
                          <a:solidFill>
                            <a:srgbClr val="000000"/>
                          </a:solidFill>
                          <a:effectLst/>
                          <a:latin typeface="Calibri" panose="020F0502020204030204" pitchFamily="34" charset="0"/>
                        </a:rPr>
                        <a:t>RGAC-3-132</a:t>
                      </a:r>
                    </a:p>
                  </a:txBody>
                  <a:tcPr marL="6350" marR="76200" marT="6350"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100" b="0" i="0" u="none" strike="noStrike">
                          <a:solidFill>
                            <a:srgbClr val="000000"/>
                          </a:solidFill>
                          <a:effectLst/>
                          <a:latin typeface="Arial" panose="020B0604020202020204" pitchFamily="34" charset="0"/>
                        </a:rPr>
                        <a:t>3</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t">
                        <a:buNone/>
                      </a:pPr>
                      <a:r>
                        <a:rPr lang="en-US" sz="1100" b="0" i="0" u="none" strike="noStrike">
                          <a:solidFill>
                            <a:srgbClr val="000000"/>
                          </a:solidFill>
                          <a:effectLst/>
                          <a:latin typeface="Calibri" panose="020F0502020204030204" pitchFamily="34" charset="0"/>
                        </a:rPr>
                        <a:t>Unheated</a:t>
                      </a:r>
                    </a:p>
                  </a:txBody>
                  <a:tcPr marL="6350" marR="7620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100" b="0" i="0" u="none" strike="noStrike">
                          <a:solidFill>
                            <a:srgbClr val="000000"/>
                          </a:solidFill>
                          <a:effectLst/>
                          <a:latin typeface="Calibri" panose="020F0502020204030204" pitchFamily="34" charset="0"/>
                        </a:rPr>
                        <a:t>NA</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100" b="0" i="0" u="none" strike="noStrike">
                          <a:solidFill>
                            <a:srgbClr val="000000"/>
                          </a:solidFill>
                          <a:effectLst/>
                          <a:latin typeface="Arial" panose="020B0604020202020204" pitchFamily="34" charset="0"/>
                        </a:rPr>
                        <a:t>12</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100" b="0" i="0" u="none" strike="noStrike">
                          <a:solidFill>
                            <a:srgbClr val="000000"/>
                          </a:solidFill>
                          <a:effectLst/>
                          <a:latin typeface="Arial" panose="020B0604020202020204" pitchFamily="34" charset="0"/>
                        </a:rPr>
                        <a:t>132</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100" b="0" i="0" u="none" strike="noStrike">
                          <a:solidFill>
                            <a:srgbClr val="000000"/>
                          </a:solidFill>
                          <a:effectLst/>
                          <a:latin typeface="Arial" panose="020B0604020202020204" pitchFamily="34" charset="0"/>
                        </a:rPr>
                        <a:t>11</a:t>
                      </a:r>
                    </a:p>
                  </a:txBody>
                  <a:tcPr marL="6350" marR="6350" marT="6350"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31745159"/>
                  </a:ext>
                </a:extLst>
              </a:tr>
              <a:tr h="168355">
                <a:tc>
                  <a:txBody>
                    <a:bodyPr/>
                    <a:lstStyle/>
                    <a:p>
                      <a:pPr algn="r" fontAlgn="t">
                        <a:buNone/>
                      </a:pPr>
                      <a:r>
                        <a:rPr lang="en-US" sz="1100" b="0" i="0" u="none" strike="noStrike">
                          <a:solidFill>
                            <a:srgbClr val="000000"/>
                          </a:solidFill>
                          <a:effectLst/>
                          <a:latin typeface="Calibri" panose="020F0502020204030204" pitchFamily="34" charset="0"/>
                        </a:rPr>
                        <a:t>RGAC-4-144</a:t>
                      </a:r>
                    </a:p>
                  </a:txBody>
                  <a:tcPr marL="6350" marR="76200" marT="6350"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100" b="0" i="0" u="none" strike="noStrike">
                          <a:solidFill>
                            <a:srgbClr val="000000"/>
                          </a:solidFill>
                          <a:effectLst/>
                          <a:latin typeface="Arial" panose="020B0604020202020204" pitchFamily="34" charset="0"/>
                        </a:rPr>
                        <a:t>4</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t">
                        <a:buNone/>
                      </a:pPr>
                      <a:r>
                        <a:rPr lang="en-US" sz="1100" b="0" i="0" u="none" strike="noStrike">
                          <a:solidFill>
                            <a:srgbClr val="000000"/>
                          </a:solidFill>
                          <a:effectLst/>
                          <a:latin typeface="Calibri" panose="020F0502020204030204" pitchFamily="34" charset="0"/>
                        </a:rPr>
                        <a:t>Unheated</a:t>
                      </a:r>
                    </a:p>
                  </a:txBody>
                  <a:tcPr marL="6350" marR="7620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100" b="0" i="0" u="none" strike="noStrike">
                          <a:solidFill>
                            <a:srgbClr val="000000"/>
                          </a:solidFill>
                          <a:effectLst/>
                          <a:latin typeface="Calibri" panose="020F0502020204030204" pitchFamily="34" charset="0"/>
                        </a:rPr>
                        <a:t>NA</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100" b="0" i="0" u="none" strike="noStrike">
                          <a:solidFill>
                            <a:srgbClr val="000000"/>
                          </a:solidFill>
                          <a:effectLst/>
                          <a:latin typeface="Arial" panose="020B0604020202020204" pitchFamily="34" charset="0"/>
                        </a:rPr>
                        <a:t>12</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100" b="0" i="0" u="none" strike="noStrike">
                          <a:solidFill>
                            <a:srgbClr val="000000"/>
                          </a:solidFill>
                          <a:effectLst/>
                          <a:latin typeface="Arial" panose="020B0604020202020204" pitchFamily="34" charset="0"/>
                        </a:rPr>
                        <a:t>144</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100" b="0" i="0" u="none" strike="noStrike">
                          <a:solidFill>
                            <a:srgbClr val="000000"/>
                          </a:solidFill>
                          <a:effectLst/>
                          <a:latin typeface="Arial" panose="020B0604020202020204" pitchFamily="34" charset="0"/>
                        </a:rPr>
                        <a:t>12</a:t>
                      </a:r>
                    </a:p>
                  </a:txBody>
                  <a:tcPr marL="6350" marR="6350" marT="6350"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48087238"/>
                  </a:ext>
                </a:extLst>
              </a:tr>
              <a:tr h="168355">
                <a:tc>
                  <a:txBody>
                    <a:bodyPr/>
                    <a:lstStyle/>
                    <a:p>
                      <a:pPr algn="r" fontAlgn="t">
                        <a:buNone/>
                      </a:pPr>
                      <a:r>
                        <a:rPr lang="en-US" sz="1100" b="0" i="0" u="none" strike="noStrike">
                          <a:solidFill>
                            <a:srgbClr val="000000"/>
                          </a:solidFill>
                          <a:effectLst/>
                          <a:latin typeface="Calibri" panose="020F0502020204030204" pitchFamily="34" charset="0"/>
                        </a:rPr>
                        <a:t>RGAC-4-156</a:t>
                      </a:r>
                    </a:p>
                  </a:txBody>
                  <a:tcPr marL="6350" marR="76200" marT="6350"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100" b="0" i="0" u="none" strike="noStrike">
                          <a:solidFill>
                            <a:srgbClr val="000000"/>
                          </a:solidFill>
                          <a:effectLst/>
                          <a:latin typeface="Arial" panose="020B0604020202020204" pitchFamily="34" charset="0"/>
                        </a:rPr>
                        <a:t>4</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t">
                        <a:buNone/>
                      </a:pPr>
                      <a:r>
                        <a:rPr lang="en-US" sz="1100" b="0" i="0" u="none" strike="noStrike">
                          <a:solidFill>
                            <a:srgbClr val="000000"/>
                          </a:solidFill>
                          <a:effectLst/>
                          <a:latin typeface="Calibri" panose="020F0502020204030204" pitchFamily="34" charset="0"/>
                        </a:rPr>
                        <a:t>Unheated</a:t>
                      </a:r>
                    </a:p>
                  </a:txBody>
                  <a:tcPr marL="6350" marR="7620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100" b="0" i="0" u="none" strike="noStrike">
                          <a:solidFill>
                            <a:srgbClr val="000000"/>
                          </a:solidFill>
                          <a:effectLst/>
                          <a:latin typeface="Calibri" panose="020F0502020204030204" pitchFamily="34" charset="0"/>
                        </a:rPr>
                        <a:t>NA</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100" b="0" i="0" u="none" strike="noStrike">
                          <a:solidFill>
                            <a:srgbClr val="000000"/>
                          </a:solidFill>
                          <a:effectLst/>
                          <a:latin typeface="Arial" panose="020B0604020202020204" pitchFamily="34" charset="0"/>
                        </a:rPr>
                        <a:t>12</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100" b="0" i="0" u="none" strike="noStrike">
                          <a:solidFill>
                            <a:srgbClr val="000000"/>
                          </a:solidFill>
                          <a:effectLst/>
                          <a:latin typeface="Arial" panose="020B0604020202020204" pitchFamily="34" charset="0"/>
                        </a:rPr>
                        <a:t>156</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100" b="0" i="0" u="none" strike="noStrike">
                          <a:solidFill>
                            <a:srgbClr val="000000"/>
                          </a:solidFill>
                          <a:effectLst/>
                          <a:latin typeface="Arial" panose="020B0604020202020204" pitchFamily="34" charset="0"/>
                        </a:rPr>
                        <a:t>13</a:t>
                      </a:r>
                    </a:p>
                  </a:txBody>
                  <a:tcPr marL="6350" marR="6350" marT="6350"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99023178"/>
                  </a:ext>
                </a:extLst>
              </a:tr>
              <a:tr h="252532">
                <a:tc>
                  <a:txBody>
                    <a:bodyPr/>
                    <a:lstStyle/>
                    <a:p>
                      <a:pPr algn="r" fontAlgn="t">
                        <a:buNone/>
                      </a:pPr>
                      <a:r>
                        <a:rPr lang="en-US" sz="1100" b="0" i="0" u="none" strike="noStrike">
                          <a:solidFill>
                            <a:srgbClr val="000000"/>
                          </a:solidFill>
                          <a:effectLst/>
                          <a:latin typeface="Calibri"/>
                        </a:rPr>
                        <a:t>RGAC-4-168</a:t>
                      </a:r>
                      <a:endParaRPr lang="en-US"/>
                    </a:p>
                  </a:txBody>
                  <a:tcPr marL="6350" marR="76200" marT="6350"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100" b="0" i="0" u="none" strike="noStrike">
                          <a:solidFill>
                            <a:srgbClr val="000000"/>
                          </a:solidFill>
                          <a:effectLst/>
                          <a:latin typeface="Arial"/>
                        </a:rPr>
                        <a:t>4</a:t>
                      </a:r>
                      <a:endParaRPr lang="en-US"/>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t">
                        <a:buNone/>
                      </a:pPr>
                      <a:r>
                        <a:rPr lang="en-US" sz="1100" b="0" i="0" u="none" strike="noStrike">
                          <a:solidFill>
                            <a:srgbClr val="000000"/>
                          </a:solidFill>
                          <a:effectLst/>
                          <a:latin typeface="Calibri"/>
                        </a:rPr>
                        <a:t>Unheated</a:t>
                      </a:r>
                      <a:endParaRPr lang="en-US"/>
                    </a:p>
                  </a:txBody>
                  <a:tcPr marL="6350" marR="7620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100" b="0" i="0" u="none" strike="noStrike">
                          <a:solidFill>
                            <a:srgbClr val="000000"/>
                          </a:solidFill>
                          <a:effectLst/>
                          <a:latin typeface="Calibri"/>
                        </a:rPr>
                        <a:t>NA</a:t>
                      </a:r>
                      <a:endParaRPr lang="en-US"/>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100" b="0" i="0" u="none" strike="noStrike">
                          <a:solidFill>
                            <a:srgbClr val="000000"/>
                          </a:solidFill>
                          <a:effectLst/>
                          <a:latin typeface="Arial"/>
                        </a:rPr>
                        <a:t>12</a:t>
                      </a:r>
                      <a:endParaRPr lang="en-US"/>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100" b="0" i="0" u="none" strike="noStrike">
                          <a:solidFill>
                            <a:srgbClr val="000000"/>
                          </a:solidFill>
                          <a:effectLst/>
                          <a:latin typeface="Arial"/>
                        </a:rPr>
                        <a:t>168</a:t>
                      </a:r>
                      <a:endParaRPr lang="en-US"/>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US" sz="1100" b="0" i="0" u="none" strike="noStrike">
                          <a:solidFill>
                            <a:srgbClr val="000000"/>
                          </a:solidFill>
                          <a:effectLst/>
                          <a:latin typeface="Arial"/>
                        </a:rPr>
                        <a:t>14</a:t>
                      </a:r>
                      <a:endParaRPr lang="en-US"/>
                    </a:p>
                  </a:txBody>
                  <a:tcPr marL="6350" marR="6350" marT="6350"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18719614"/>
                  </a:ext>
                </a:extLst>
              </a:tr>
            </a:tbl>
          </a:graphicData>
        </a:graphic>
      </p:graphicFrame>
    </p:spTree>
    <p:extLst>
      <p:ext uri="{BB962C8B-B14F-4D97-AF65-F5344CB8AC3E}">
        <p14:creationId xmlns:p14="http://schemas.microsoft.com/office/powerpoint/2010/main" val="363200298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0">
          <a:blip r:embed="rId3" cstate="screen">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13EA7-AAE1-7278-8304-4F89C31F958A}"/>
              </a:ext>
            </a:extLst>
          </p:cNvPr>
          <p:cNvSpPr>
            <a:spLocks noGrp="1"/>
          </p:cNvSpPr>
          <p:nvPr>
            <p:ph type="title"/>
          </p:nvPr>
        </p:nvSpPr>
        <p:spPr>
          <a:xfrm>
            <a:off x="838200" y="1"/>
            <a:ext cx="10330543" cy="886408"/>
          </a:xfrm>
        </p:spPr>
        <p:txBody>
          <a:bodyPr>
            <a:normAutofit/>
          </a:bodyPr>
          <a:lstStyle/>
          <a:p>
            <a:r>
              <a:rPr lang="en-US" sz="3200" b="1">
                <a:solidFill>
                  <a:srgbClr val="A80532"/>
                </a:solidFill>
                <a:latin typeface="Arial Nova" panose="020B0504020202020204" pitchFamily="34" charset="0"/>
                <a:ea typeface="+mn-ea"/>
                <a:cs typeface="+mn-cs"/>
              </a:rPr>
              <a:t>Technical Data</a:t>
            </a:r>
          </a:p>
        </p:txBody>
      </p:sp>
      <p:graphicFrame>
        <p:nvGraphicFramePr>
          <p:cNvPr id="4" name="Content Placeholder 3">
            <a:extLst>
              <a:ext uri="{FF2B5EF4-FFF2-40B4-BE49-F238E27FC236}">
                <a16:creationId xmlns:a16="http://schemas.microsoft.com/office/drawing/2014/main" id="{5600FA7C-3309-D456-18D6-80DED7EFE632}"/>
              </a:ext>
            </a:extLst>
          </p:cNvPr>
          <p:cNvGraphicFramePr>
            <a:graphicFrameLocks noGrp="1"/>
          </p:cNvGraphicFramePr>
          <p:nvPr>
            <p:ph idx="1"/>
          </p:nvPr>
        </p:nvGraphicFramePr>
        <p:xfrm>
          <a:off x="718457" y="754742"/>
          <a:ext cx="9791699" cy="5669280"/>
        </p:xfrm>
        <a:graphic>
          <a:graphicData uri="http://schemas.openxmlformats.org/drawingml/2006/table">
            <a:tbl>
              <a:tblPr firstRow="1" bandRow="1">
                <a:tableStyleId>{5C22544A-7EE6-4342-B048-85BDC9FD1C3A}</a:tableStyleId>
              </a:tblPr>
              <a:tblGrid>
                <a:gridCol w="1531341">
                  <a:extLst>
                    <a:ext uri="{9D8B030D-6E8A-4147-A177-3AD203B41FA5}">
                      <a16:colId xmlns:a16="http://schemas.microsoft.com/office/drawing/2014/main" val="1409322125"/>
                    </a:ext>
                  </a:extLst>
                </a:gridCol>
                <a:gridCol w="916584">
                  <a:extLst>
                    <a:ext uri="{9D8B030D-6E8A-4147-A177-3AD203B41FA5}">
                      <a16:colId xmlns:a16="http://schemas.microsoft.com/office/drawing/2014/main" val="2050063379"/>
                    </a:ext>
                  </a:extLst>
                </a:gridCol>
                <a:gridCol w="1223962">
                  <a:extLst>
                    <a:ext uri="{9D8B030D-6E8A-4147-A177-3AD203B41FA5}">
                      <a16:colId xmlns:a16="http://schemas.microsoft.com/office/drawing/2014/main" val="2954575552"/>
                    </a:ext>
                  </a:extLst>
                </a:gridCol>
                <a:gridCol w="1481390">
                  <a:extLst>
                    <a:ext uri="{9D8B030D-6E8A-4147-A177-3AD203B41FA5}">
                      <a16:colId xmlns:a16="http://schemas.microsoft.com/office/drawing/2014/main" val="3522647510"/>
                    </a:ext>
                  </a:extLst>
                </a:gridCol>
                <a:gridCol w="1210023">
                  <a:extLst>
                    <a:ext uri="{9D8B030D-6E8A-4147-A177-3AD203B41FA5}">
                      <a16:colId xmlns:a16="http://schemas.microsoft.com/office/drawing/2014/main" val="3481262724"/>
                    </a:ext>
                  </a:extLst>
                </a:gridCol>
                <a:gridCol w="980475">
                  <a:extLst>
                    <a:ext uri="{9D8B030D-6E8A-4147-A177-3AD203B41FA5}">
                      <a16:colId xmlns:a16="http://schemas.microsoft.com/office/drawing/2014/main" val="2749485361"/>
                    </a:ext>
                  </a:extLst>
                </a:gridCol>
                <a:gridCol w="1223962">
                  <a:extLst>
                    <a:ext uri="{9D8B030D-6E8A-4147-A177-3AD203B41FA5}">
                      <a16:colId xmlns:a16="http://schemas.microsoft.com/office/drawing/2014/main" val="1512347901"/>
                    </a:ext>
                  </a:extLst>
                </a:gridCol>
                <a:gridCol w="1223962">
                  <a:extLst>
                    <a:ext uri="{9D8B030D-6E8A-4147-A177-3AD203B41FA5}">
                      <a16:colId xmlns:a16="http://schemas.microsoft.com/office/drawing/2014/main" val="403882696"/>
                    </a:ext>
                  </a:extLst>
                </a:gridCol>
              </a:tblGrid>
              <a:tr h="873367">
                <a:tc>
                  <a:txBody>
                    <a:bodyPr/>
                    <a:lstStyle/>
                    <a:p>
                      <a:r>
                        <a:rPr lang="en-US"/>
                        <a:t>Model</a:t>
                      </a:r>
                    </a:p>
                  </a:txBody>
                  <a:tcPr/>
                </a:tc>
                <a:tc>
                  <a:txBody>
                    <a:bodyPr/>
                    <a:lstStyle/>
                    <a:p>
                      <a:pPr algn="ctr"/>
                      <a:r>
                        <a:rPr lang="en-US"/>
                        <a:t>Nozzle Width (in)</a:t>
                      </a:r>
                    </a:p>
                  </a:txBody>
                  <a:tcPr/>
                </a:tc>
                <a:tc>
                  <a:txBody>
                    <a:bodyPr/>
                    <a:lstStyle/>
                    <a:p>
                      <a:pPr algn="ctr"/>
                      <a:r>
                        <a:rPr lang="en-US"/>
                        <a:t>Max FPM @ nozzle</a:t>
                      </a:r>
                    </a:p>
                  </a:txBody>
                  <a:tcPr/>
                </a:tc>
                <a:tc>
                  <a:txBody>
                    <a:bodyPr/>
                    <a:lstStyle/>
                    <a:p>
                      <a:pPr algn="ctr"/>
                      <a:r>
                        <a:rPr lang="en-US"/>
                        <a:t>Avg Outlet Velocity (FPM)</a:t>
                      </a:r>
                    </a:p>
                  </a:txBody>
                  <a:tcPr/>
                </a:tc>
                <a:tc>
                  <a:txBody>
                    <a:bodyPr/>
                    <a:lstStyle/>
                    <a:p>
                      <a:pPr algn="ctr"/>
                      <a:r>
                        <a:rPr lang="en-US"/>
                        <a:t>Airflow rate (CFM)</a:t>
                      </a:r>
                    </a:p>
                  </a:txBody>
                  <a:tcPr/>
                </a:tc>
                <a:tc>
                  <a:txBody>
                    <a:bodyPr/>
                    <a:lstStyle/>
                    <a:p>
                      <a:pPr algn="ctr"/>
                      <a:r>
                        <a:rPr lang="en-US"/>
                        <a:t>Heater kW</a:t>
                      </a:r>
                    </a:p>
                  </a:txBody>
                  <a:tcPr/>
                </a:tc>
                <a:tc>
                  <a:txBody>
                    <a:bodyPr/>
                    <a:lstStyle/>
                    <a:p>
                      <a:pPr algn="ctr"/>
                      <a:r>
                        <a:rPr lang="en-US"/>
                        <a:t>Temp Rise</a:t>
                      </a:r>
                    </a:p>
                    <a:p>
                      <a:pPr algn="ctr"/>
                      <a:r>
                        <a:rPr lang="en-US"/>
                        <a:t>(</a:t>
                      </a:r>
                      <a:r>
                        <a:rPr lang="en-US">
                          <a:sym typeface="Symbol" panose="05050102010706020507" pitchFamily="18" charset="2"/>
                        </a:rPr>
                        <a:t>F)</a:t>
                      </a:r>
                      <a:endParaRPr lang="en-US"/>
                    </a:p>
                  </a:txBody>
                  <a:tcPr/>
                </a:tc>
                <a:tc>
                  <a:txBody>
                    <a:bodyPr/>
                    <a:lstStyle/>
                    <a:p>
                      <a:pPr algn="ctr"/>
                      <a:r>
                        <a:rPr lang="en-US"/>
                        <a:t>Weight (</a:t>
                      </a:r>
                      <a:r>
                        <a:rPr lang="en-US" err="1"/>
                        <a:t>lbs</a:t>
                      </a:r>
                      <a:r>
                        <a:rPr lang="en-US"/>
                        <a:t>)</a:t>
                      </a:r>
                    </a:p>
                  </a:txBody>
                  <a:tcPr/>
                </a:tc>
                <a:extLst>
                  <a:ext uri="{0D108BD9-81ED-4DB2-BD59-A6C34878D82A}">
                    <a16:rowId xmlns:a16="http://schemas.microsoft.com/office/drawing/2014/main" val="796337314"/>
                  </a:ext>
                </a:extLst>
              </a:tr>
              <a:tr h="349346">
                <a:tc>
                  <a:txBody>
                    <a:bodyPr/>
                    <a:lstStyle/>
                    <a:p>
                      <a:r>
                        <a:rPr lang="en-US"/>
                        <a:t>RGACE-1-36</a:t>
                      </a:r>
                    </a:p>
                  </a:txBody>
                  <a:tcPr/>
                </a:tc>
                <a:tc>
                  <a:txBody>
                    <a:bodyPr/>
                    <a:lstStyle/>
                    <a:p>
                      <a:pPr algn="ctr"/>
                      <a:r>
                        <a:rPr lang="en-US"/>
                        <a:t>36</a:t>
                      </a:r>
                    </a:p>
                  </a:txBody>
                  <a:tcPr/>
                </a:tc>
                <a:tc>
                  <a:txBody>
                    <a:bodyPr/>
                    <a:lstStyle/>
                    <a:p>
                      <a:pPr algn="ctr"/>
                      <a:r>
                        <a:rPr lang="en-US"/>
                        <a:t>5654</a:t>
                      </a:r>
                    </a:p>
                  </a:txBody>
                  <a:tcPr/>
                </a:tc>
                <a:tc>
                  <a:txBody>
                    <a:bodyPr/>
                    <a:lstStyle/>
                    <a:p>
                      <a:pPr algn="ctr"/>
                      <a:r>
                        <a:rPr lang="en-US"/>
                        <a:t>1845</a:t>
                      </a:r>
                    </a:p>
                  </a:txBody>
                  <a:tcPr/>
                </a:tc>
                <a:tc>
                  <a:txBody>
                    <a:bodyPr/>
                    <a:lstStyle/>
                    <a:p>
                      <a:pPr algn="ctr"/>
                      <a:r>
                        <a:rPr lang="en-US"/>
                        <a:t>1310</a:t>
                      </a:r>
                    </a:p>
                  </a:txBody>
                  <a:tcPr/>
                </a:tc>
                <a:tc>
                  <a:txBody>
                    <a:bodyPr/>
                    <a:lstStyle/>
                    <a:p>
                      <a:pPr algn="ctr"/>
                      <a:r>
                        <a:rPr lang="en-US"/>
                        <a:t>10</a:t>
                      </a:r>
                    </a:p>
                  </a:txBody>
                  <a:tcPr/>
                </a:tc>
                <a:tc>
                  <a:txBody>
                    <a:bodyPr/>
                    <a:lstStyle/>
                    <a:p>
                      <a:pPr algn="ctr"/>
                      <a:r>
                        <a:rPr lang="en-US"/>
                        <a:t>24</a:t>
                      </a:r>
                    </a:p>
                  </a:txBody>
                  <a:tcPr/>
                </a:tc>
                <a:tc>
                  <a:txBody>
                    <a:bodyPr/>
                    <a:lstStyle/>
                    <a:p>
                      <a:pPr algn="ctr"/>
                      <a:r>
                        <a:rPr lang="en-US"/>
                        <a:t>95</a:t>
                      </a:r>
                    </a:p>
                  </a:txBody>
                  <a:tcPr/>
                </a:tc>
                <a:extLst>
                  <a:ext uri="{0D108BD9-81ED-4DB2-BD59-A6C34878D82A}">
                    <a16:rowId xmlns:a16="http://schemas.microsoft.com/office/drawing/2014/main" val="3859200744"/>
                  </a:ext>
                </a:extLst>
              </a:tr>
              <a:tr h="34934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ptos" panose="020B0004020202020204"/>
                          <a:ea typeface="+mn-ea"/>
                          <a:cs typeface="+mn-cs"/>
                        </a:rPr>
                        <a:t>RGACE-1-42</a:t>
                      </a:r>
                    </a:p>
                  </a:txBody>
                  <a:tcPr/>
                </a:tc>
                <a:tc>
                  <a:txBody>
                    <a:bodyPr/>
                    <a:lstStyle/>
                    <a:p>
                      <a:pPr algn="ctr"/>
                      <a:r>
                        <a:rPr lang="en-US"/>
                        <a:t>42</a:t>
                      </a:r>
                    </a:p>
                  </a:txBody>
                  <a:tcPr/>
                </a:tc>
                <a:tc>
                  <a:txBody>
                    <a:bodyPr/>
                    <a:lstStyle/>
                    <a:p>
                      <a:pPr algn="ctr"/>
                      <a:r>
                        <a:rPr lang="en-US"/>
                        <a:t>5321</a:t>
                      </a:r>
                    </a:p>
                  </a:txBody>
                  <a:tcPr/>
                </a:tc>
                <a:tc>
                  <a:txBody>
                    <a:bodyPr/>
                    <a:lstStyle/>
                    <a:p>
                      <a:pPr algn="ctr"/>
                      <a:r>
                        <a:rPr lang="en-US"/>
                        <a:t>1903</a:t>
                      </a:r>
                    </a:p>
                  </a:txBody>
                  <a:tcPr/>
                </a:tc>
                <a:tc>
                  <a:txBody>
                    <a:bodyPr/>
                    <a:lstStyle/>
                    <a:p>
                      <a:pPr algn="ctr"/>
                      <a:r>
                        <a:rPr lang="en-US"/>
                        <a:t>1503</a:t>
                      </a:r>
                    </a:p>
                  </a:txBody>
                  <a:tcPr/>
                </a:tc>
                <a:tc>
                  <a:txBody>
                    <a:bodyPr/>
                    <a:lstStyle/>
                    <a:p>
                      <a:pPr algn="ctr"/>
                      <a:r>
                        <a:rPr lang="en-US"/>
                        <a:t>10</a:t>
                      </a:r>
                    </a:p>
                  </a:txBody>
                  <a:tcPr/>
                </a:tc>
                <a:tc>
                  <a:txBody>
                    <a:bodyPr/>
                    <a:lstStyle/>
                    <a:p>
                      <a:pPr algn="ctr"/>
                      <a:r>
                        <a:rPr lang="en-US"/>
                        <a:t>21</a:t>
                      </a:r>
                    </a:p>
                  </a:txBody>
                  <a:tcPr/>
                </a:tc>
                <a:tc>
                  <a:txBody>
                    <a:bodyPr/>
                    <a:lstStyle/>
                    <a:p>
                      <a:pPr algn="ctr"/>
                      <a:r>
                        <a:rPr lang="en-US"/>
                        <a:t>102</a:t>
                      </a:r>
                    </a:p>
                  </a:txBody>
                  <a:tcPr/>
                </a:tc>
                <a:extLst>
                  <a:ext uri="{0D108BD9-81ED-4DB2-BD59-A6C34878D82A}">
                    <a16:rowId xmlns:a16="http://schemas.microsoft.com/office/drawing/2014/main" val="2493951214"/>
                  </a:ext>
                </a:extLst>
              </a:tr>
              <a:tr h="34934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ptos" panose="020B0004020202020204"/>
                          <a:ea typeface="+mn-ea"/>
                          <a:cs typeface="+mn-cs"/>
                        </a:rPr>
                        <a:t>RGACE-1-48</a:t>
                      </a:r>
                    </a:p>
                  </a:txBody>
                  <a:tcPr/>
                </a:tc>
                <a:tc>
                  <a:txBody>
                    <a:bodyPr/>
                    <a:lstStyle/>
                    <a:p>
                      <a:pPr algn="ctr"/>
                      <a:r>
                        <a:rPr lang="en-US"/>
                        <a:t>48</a:t>
                      </a:r>
                    </a:p>
                  </a:txBody>
                  <a:tcPr/>
                </a:tc>
                <a:tc>
                  <a:txBody>
                    <a:bodyPr/>
                    <a:lstStyle/>
                    <a:p>
                      <a:pPr algn="ctr"/>
                      <a:r>
                        <a:rPr lang="en-US"/>
                        <a:t>5296</a:t>
                      </a:r>
                    </a:p>
                  </a:txBody>
                  <a:tcPr/>
                </a:tc>
                <a:tc>
                  <a:txBody>
                    <a:bodyPr/>
                    <a:lstStyle/>
                    <a:p>
                      <a:pPr algn="ctr"/>
                      <a:r>
                        <a:rPr lang="en-US"/>
                        <a:t>1514</a:t>
                      </a:r>
                    </a:p>
                  </a:txBody>
                  <a:tcPr/>
                </a:tc>
                <a:tc>
                  <a:txBody>
                    <a:bodyPr/>
                    <a:lstStyle/>
                    <a:p>
                      <a:pPr algn="ctr"/>
                      <a:r>
                        <a:rPr lang="en-US"/>
                        <a:t>1438</a:t>
                      </a:r>
                    </a:p>
                  </a:txBody>
                  <a:tcPr/>
                </a:tc>
                <a:tc>
                  <a:txBody>
                    <a:bodyPr/>
                    <a:lstStyle/>
                    <a:p>
                      <a:pPr algn="ctr"/>
                      <a:r>
                        <a:rPr lang="en-US"/>
                        <a:t>10</a:t>
                      </a:r>
                    </a:p>
                  </a:txBody>
                  <a:tcPr/>
                </a:tc>
                <a:tc>
                  <a:txBody>
                    <a:bodyPr/>
                    <a:lstStyle/>
                    <a:p>
                      <a:pPr algn="ctr"/>
                      <a:r>
                        <a:rPr lang="en-US"/>
                        <a:t>22</a:t>
                      </a:r>
                    </a:p>
                  </a:txBody>
                  <a:tcPr/>
                </a:tc>
                <a:tc>
                  <a:txBody>
                    <a:bodyPr/>
                    <a:lstStyle/>
                    <a:p>
                      <a:pPr algn="ctr"/>
                      <a:r>
                        <a:rPr lang="en-US"/>
                        <a:t>109</a:t>
                      </a:r>
                    </a:p>
                  </a:txBody>
                  <a:tcPr/>
                </a:tc>
                <a:extLst>
                  <a:ext uri="{0D108BD9-81ED-4DB2-BD59-A6C34878D82A}">
                    <a16:rowId xmlns:a16="http://schemas.microsoft.com/office/drawing/2014/main" val="2343925006"/>
                  </a:ext>
                </a:extLst>
              </a:tr>
              <a:tr h="34934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ptos" panose="020B0004020202020204"/>
                          <a:ea typeface="+mn-ea"/>
                          <a:cs typeface="+mn-cs"/>
                        </a:rPr>
                        <a:t>RGACE-1-60</a:t>
                      </a:r>
                    </a:p>
                  </a:txBody>
                  <a:tcPr/>
                </a:tc>
                <a:tc>
                  <a:txBody>
                    <a:bodyPr/>
                    <a:lstStyle/>
                    <a:p>
                      <a:pPr algn="ctr"/>
                      <a:r>
                        <a:rPr lang="en-US"/>
                        <a:t>60</a:t>
                      </a:r>
                    </a:p>
                  </a:txBody>
                  <a:tcPr/>
                </a:tc>
                <a:tc>
                  <a:txBody>
                    <a:bodyPr/>
                    <a:lstStyle/>
                    <a:p>
                      <a:pPr algn="ctr"/>
                      <a:r>
                        <a:rPr lang="en-US"/>
                        <a:t>5288</a:t>
                      </a:r>
                    </a:p>
                  </a:txBody>
                  <a:tcPr/>
                </a:tc>
                <a:tc>
                  <a:txBody>
                    <a:bodyPr/>
                    <a:lstStyle/>
                    <a:p>
                      <a:pPr algn="ctr"/>
                      <a:r>
                        <a:rPr lang="en-US"/>
                        <a:t>1343</a:t>
                      </a:r>
                    </a:p>
                  </a:txBody>
                  <a:tcPr/>
                </a:tc>
                <a:tc>
                  <a:txBody>
                    <a:bodyPr/>
                    <a:lstStyle/>
                    <a:p>
                      <a:pPr algn="ctr"/>
                      <a:r>
                        <a:rPr lang="en-US"/>
                        <a:t>1665</a:t>
                      </a:r>
                    </a:p>
                  </a:txBody>
                  <a:tcPr/>
                </a:tc>
                <a:tc>
                  <a:txBody>
                    <a:bodyPr/>
                    <a:lstStyle/>
                    <a:p>
                      <a:pPr algn="ctr"/>
                      <a:r>
                        <a:rPr lang="en-US"/>
                        <a:t>10</a:t>
                      </a:r>
                    </a:p>
                  </a:txBody>
                  <a:tcPr/>
                </a:tc>
                <a:tc>
                  <a:txBody>
                    <a:bodyPr/>
                    <a:lstStyle/>
                    <a:p>
                      <a:pPr algn="ctr"/>
                      <a:r>
                        <a:rPr lang="en-US"/>
                        <a:t>19</a:t>
                      </a:r>
                    </a:p>
                  </a:txBody>
                  <a:tcPr/>
                </a:tc>
                <a:tc>
                  <a:txBody>
                    <a:bodyPr/>
                    <a:lstStyle/>
                    <a:p>
                      <a:pPr algn="ctr"/>
                      <a:r>
                        <a:rPr lang="en-US"/>
                        <a:t>121</a:t>
                      </a:r>
                    </a:p>
                  </a:txBody>
                  <a:tcPr/>
                </a:tc>
                <a:extLst>
                  <a:ext uri="{0D108BD9-81ED-4DB2-BD59-A6C34878D82A}">
                    <a16:rowId xmlns:a16="http://schemas.microsoft.com/office/drawing/2014/main" val="3372215838"/>
                  </a:ext>
                </a:extLst>
              </a:tr>
              <a:tr h="34934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ptos" panose="020B0004020202020204"/>
                          <a:ea typeface="+mn-ea"/>
                          <a:cs typeface="+mn-cs"/>
                        </a:rPr>
                        <a:t>RGACE-2-72</a:t>
                      </a:r>
                    </a:p>
                  </a:txBody>
                  <a:tcPr/>
                </a:tc>
                <a:tc>
                  <a:txBody>
                    <a:bodyPr/>
                    <a:lstStyle/>
                    <a:p>
                      <a:pPr algn="ctr"/>
                      <a:r>
                        <a:rPr lang="en-US"/>
                        <a:t>72</a:t>
                      </a:r>
                    </a:p>
                  </a:txBody>
                  <a:tcPr/>
                </a:tc>
                <a:tc>
                  <a:txBody>
                    <a:bodyPr/>
                    <a:lstStyle/>
                    <a:p>
                      <a:pPr algn="ctr"/>
                      <a:r>
                        <a:rPr lang="en-US"/>
                        <a:t>5654</a:t>
                      </a:r>
                    </a:p>
                  </a:txBody>
                  <a:tcPr/>
                </a:tc>
                <a:tc>
                  <a:txBody>
                    <a:bodyPr/>
                    <a:lstStyle/>
                    <a:p>
                      <a:pPr algn="ctr"/>
                      <a:r>
                        <a:rPr lang="en-US"/>
                        <a:t>1845</a:t>
                      </a:r>
                    </a:p>
                  </a:txBody>
                  <a:tcPr/>
                </a:tc>
                <a:tc>
                  <a:txBody>
                    <a:bodyPr/>
                    <a:lstStyle/>
                    <a:p>
                      <a:pPr algn="ctr"/>
                      <a:r>
                        <a:rPr lang="en-US"/>
                        <a:t>2620</a:t>
                      </a:r>
                    </a:p>
                  </a:txBody>
                  <a:tcPr/>
                </a:tc>
                <a:tc>
                  <a:txBody>
                    <a:bodyPr/>
                    <a:lstStyle/>
                    <a:p>
                      <a:pPr algn="ctr"/>
                      <a:r>
                        <a:rPr lang="en-US"/>
                        <a:t>20</a:t>
                      </a:r>
                    </a:p>
                  </a:txBody>
                  <a:tcPr/>
                </a:tc>
                <a:tc>
                  <a:txBody>
                    <a:bodyPr/>
                    <a:lstStyle/>
                    <a:p>
                      <a:pPr algn="ctr"/>
                      <a:r>
                        <a:rPr lang="en-US"/>
                        <a:t>24</a:t>
                      </a:r>
                    </a:p>
                  </a:txBody>
                  <a:tcPr/>
                </a:tc>
                <a:tc>
                  <a:txBody>
                    <a:bodyPr/>
                    <a:lstStyle/>
                    <a:p>
                      <a:pPr algn="ctr"/>
                      <a:r>
                        <a:rPr lang="en-US"/>
                        <a:t>177</a:t>
                      </a:r>
                    </a:p>
                  </a:txBody>
                  <a:tcPr/>
                </a:tc>
                <a:extLst>
                  <a:ext uri="{0D108BD9-81ED-4DB2-BD59-A6C34878D82A}">
                    <a16:rowId xmlns:a16="http://schemas.microsoft.com/office/drawing/2014/main" val="443150051"/>
                  </a:ext>
                </a:extLst>
              </a:tr>
              <a:tr h="34934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ptos" panose="020B0004020202020204"/>
                          <a:ea typeface="+mn-ea"/>
                          <a:cs typeface="+mn-cs"/>
                        </a:rPr>
                        <a:t>RGACE-2-84</a:t>
                      </a:r>
                    </a:p>
                  </a:txBody>
                  <a:tcPr/>
                </a:tc>
                <a:tc>
                  <a:txBody>
                    <a:bodyPr/>
                    <a:lstStyle/>
                    <a:p>
                      <a:pPr algn="ctr"/>
                      <a:r>
                        <a:rPr lang="en-US"/>
                        <a:t>84</a:t>
                      </a:r>
                    </a:p>
                  </a:txBody>
                  <a:tcPr/>
                </a:tc>
                <a:tc>
                  <a:txBody>
                    <a:bodyPr/>
                    <a:lstStyle/>
                    <a:p>
                      <a:pPr algn="ctr"/>
                      <a:r>
                        <a:rPr lang="en-US"/>
                        <a:t>5321</a:t>
                      </a:r>
                    </a:p>
                  </a:txBody>
                  <a:tcPr/>
                </a:tc>
                <a:tc>
                  <a:txBody>
                    <a:bodyPr/>
                    <a:lstStyle/>
                    <a:p>
                      <a:pPr algn="ctr"/>
                      <a:r>
                        <a:rPr lang="en-US"/>
                        <a:t>1903</a:t>
                      </a:r>
                    </a:p>
                  </a:txBody>
                  <a:tcPr/>
                </a:tc>
                <a:tc>
                  <a:txBody>
                    <a:bodyPr/>
                    <a:lstStyle/>
                    <a:p>
                      <a:pPr algn="ctr"/>
                      <a:r>
                        <a:rPr lang="en-US"/>
                        <a:t>3006</a:t>
                      </a:r>
                    </a:p>
                  </a:txBody>
                  <a:tcPr/>
                </a:tc>
                <a:tc>
                  <a:txBody>
                    <a:bodyPr/>
                    <a:lstStyle/>
                    <a:p>
                      <a:pPr algn="ctr"/>
                      <a:r>
                        <a:rPr lang="en-US"/>
                        <a:t>20</a:t>
                      </a:r>
                    </a:p>
                  </a:txBody>
                  <a:tcPr/>
                </a:tc>
                <a:tc>
                  <a:txBody>
                    <a:bodyPr/>
                    <a:lstStyle/>
                    <a:p>
                      <a:pPr algn="ctr"/>
                      <a:r>
                        <a:rPr lang="en-US"/>
                        <a:t>21</a:t>
                      </a:r>
                    </a:p>
                  </a:txBody>
                  <a:tcPr/>
                </a:tc>
                <a:tc>
                  <a:txBody>
                    <a:bodyPr/>
                    <a:lstStyle/>
                    <a:p>
                      <a:pPr algn="ctr"/>
                      <a:r>
                        <a:rPr lang="en-US"/>
                        <a:t>195</a:t>
                      </a:r>
                    </a:p>
                  </a:txBody>
                  <a:tcPr/>
                </a:tc>
                <a:extLst>
                  <a:ext uri="{0D108BD9-81ED-4DB2-BD59-A6C34878D82A}">
                    <a16:rowId xmlns:a16="http://schemas.microsoft.com/office/drawing/2014/main" val="1003062528"/>
                  </a:ext>
                </a:extLst>
              </a:tr>
              <a:tr h="34934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ptos" panose="020B0004020202020204"/>
                          <a:ea typeface="+mn-ea"/>
                          <a:cs typeface="+mn-cs"/>
                        </a:rPr>
                        <a:t>RGACE-2-96</a:t>
                      </a:r>
                    </a:p>
                  </a:txBody>
                  <a:tcPr/>
                </a:tc>
                <a:tc>
                  <a:txBody>
                    <a:bodyPr/>
                    <a:lstStyle/>
                    <a:p>
                      <a:pPr algn="ctr"/>
                      <a:r>
                        <a:rPr lang="en-US"/>
                        <a:t>96</a:t>
                      </a:r>
                    </a:p>
                  </a:txBody>
                  <a:tcPr/>
                </a:tc>
                <a:tc>
                  <a:txBody>
                    <a:bodyPr/>
                    <a:lstStyle/>
                    <a:p>
                      <a:pPr algn="ctr"/>
                      <a:r>
                        <a:rPr lang="en-US"/>
                        <a:t>5296</a:t>
                      </a:r>
                    </a:p>
                  </a:txBody>
                  <a:tcPr/>
                </a:tc>
                <a:tc>
                  <a:txBody>
                    <a:bodyPr/>
                    <a:lstStyle/>
                    <a:p>
                      <a:pPr algn="ctr"/>
                      <a:r>
                        <a:rPr lang="en-US"/>
                        <a:t>1514</a:t>
                      </a:r>
                    </a:p>
                  </a:txBody>
                  <a:tcPr/>
                </a:tc>
                <a:tc>
                  <a:txBody>
                    <a:bodyPr/>
                    <a:lstStyle/>
                    <a:p>
                      <a:pPr algn="ctr"/>
                      <a:r>
                        <a:rPr lang="en-US"/>
                        <a:t>2876</a:t>
                      </a:r>
                    </a:p>
                  </a:txBody>
                  <a:tcPr/>
                </a:tc>
                <a:tc>
                  <a:txBody>
                    <a:bodyPr/>
                    <a:lstStyle/>
                    <a:p>
                      <a:pPr algn="ctr"/>
                      <a:r>
                        <a:rPr lang="en-US"/>
                        <a:t>20</a:t>
                      </a:r>
                    </a:p>
                  </a:txBody>
                  <a:tcPr/>
                </a:tc>
                <a:tc>
                  <a:txBody>
                    <a:bodyPr/>
                    <a:lstStyle/>
                    <a:p>
                      <a:pPr algn="ctr"/>
                      <a:r>
                        <a:rPr lang="en-US"/>
                        <a:t>22</a:t>
                      </a:r>
                    </a:p>
                  </a:txBody>
                  <a:tcPr/>
                </a:tc>
                <a:tc>
                  <a:txBody>
                    <a:bodyPr/>
                    <a:lstStyle/>
                    <a:p>
                      <a:pPr algn="ctr"/>
                      <a:r>
                        <a:rPr lang="en-US"/>
                        <a:t>210</a:t>
                      </a:r>
                    </a:p>
                  </a:txBody>
                  <a:tcPr/>
                </a:tc>
                <a:extLst>
                  <a:ext uri="{0D108BD9-81ED-4DB2-BD59-A6C34878D82A}">
                    <a16:rowId xmlns:a16="http://schemas.microsoft.com/office/drawing/2014/main" val="3760037340"/>
                  </a:ext>
                </a:extLst>
              </a:tr>
              <a:tr h="34934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ptos" panose="020B0004020202020204"/>
                          <a:ea typeface="+mn-ea"/>
                          <a:cs typeface="+mn-cs"/>
                        </a:rPr>
                        <a:t>RGACE-3-108</a:t>
                      </a:r>
                    </a:p>
                  </a:txBody>
                  <a:tcPr/>
                </a:tc>
                <a:tc>
                  <a:txBody>
                    <a:bodyPr/>
                    <a:lstStyle/>
                    <a:p>
                      <a:pPr algn="ctr"/>
                      <a:r>
                        <a:rPr lang="en-US"/>
                        <a:t>108</a:t>
                      </a:r>
                    </a:p>
                  </a:txBody>
                  <a:tcPr/>
                </a:tc>
                <a:tc>
                  <a:txBody>
                    <a:bodyPr/>
                    <a:lstStyle/>
                    <a:p>
                      <a:pPr algn="ctr"/>
                      <a:r>
                        <a:rPr lang="en-US"/>
                        <a:t>5654</a:t>
                      </a:r>
                    </a:p>
                  </a:txBody>
                  <a:tcPr/>
                </a:tc>
                <a:tc>
                  <a:txBody>
                    <a:bodyPr/>
                    <a:lstStyle/>
                    <a:p>
                      <a:pPr algn="ctr"/>
                      <a:r>
                        <a:rPr lang="en-US"/>
                        <a:t>1845</a:t>
                      </a:r>
                    </a:p>
                  </a:txBody>
                  <a:tcPr/>
                </a:tc>
                <a:tc>
                  <a:txBody>
                    <a:bodyPr/>
                    <a:lstStyle/>
                    <a:p>
                      <a:pPr algn="ctr"/>
                      <a:r>
                        <a:rPr lang="en-US"/>
                        <a:t>3930</a:t>
                      </a:r>
                    </a:p>
                  </a:txBody>
                  <a:tcPr/>
                </a:tc>
                <a:tc>
                  <a:txBody>
                    <a:bodyPr/>
                    <a:lstStyle/>
                    <a:p>
                      <a:pPr algn="ctr"/>
                      <a:r>
                        <a:rPr lang="en-US"/>
                        <a:t>30</a:t>
                      </a:r>
                    </a:p>
                  </a:txBody>
                  <a:tcPr/>
                </a:tc>
                <a:tc>
                  <a:txBody>
                    <a:bodyPr/>
                    <a:lstStyle/>
                    <a:p>
                      <a:pPr algn="ctr"/>
                      <a:r>
                        <a:rPr lang="en-US"/>
                        <a:t>24</a:t>
                      </a:r>
                    </a:p>
                  </a:txBody>
                  <a:tcPr/>
                </a:tc>
                <a:tc>
                  <a:txBody>
                    <a:bodyPr/>
                    <a:lstStyle/>
                    <a:p>
                      <a:pPr algn="ctr"/>
                      <a:r>
                        <a:rPr lang="en-US"/>
                        <a:t>255</a:t>
                      </a:r>
                    </a:p>
                  </a:txBody>
                  <a:tcPr/>
                </a:tc>
                <a:extLst>
                  <a:ext uri="{0D108BD9-81ED-4DB2-BD59-A6C34878D82A}">
                    <a16:rowId xmlns:a16="http://schemas.microsoft.com/office/drawing/2014/main" val="2861316898"/>
                  </a:ext>
                </a:extLst>
              </a:tr>
              <a:tr h="34934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ptos" panose="020B0004020202020204"/>
                          <a:ea typeface="+mn-ea"/>
                          <a:cs typeface="+mn-cs"/>
                        </a:rPr>
                        <a:t>RGACE-3-120</a:t>
                      </a:r>
                    </a:p>
                  </a:txBody>
                  <a:tcPr/>
                </a:tc>
                <a:tc>
                  <a:txBody>
                    <a:bodyPr/>
                    <a:lstStyle/>
                    <a:p>
                      <a:pPr algn="ctr"/>
                      <a:r>
                        <a:rPr lang="en-US"/>
                        <a:t>118</a:t>
                      </a:r>
                    </a:p>
                  </a:txBody>
                  <a:tcPr/>
                </a:tc>
                <a:tc>
                  <a:txBody>
                    <a:bodyPr/>
                    <a:lstStyle/>
                    <a:p>
                      <a:pPr algn="ctr"/>
                      <a:r>
                        <a:rPr lang="en-US"/>
                        <a:t>5340</a:t>
                      </a:r>
                    </a:p>
                  </a:txBody>
                  <a:tcPr/>
                </a:tc>
                <a:tc>
                  <a:txBody>
                    <a:bodyPr/>
                    <a:lstStyle/>
                    <a:p>
                      <a:pPr algn="ctr"/>
                      <a:r>
                        <a:rPr lang="en-US"/>
                        <a:t>1886</a:t>
                      </a:r>
                    </a:p>
                  </a:txBody>
                  <a:tcPr/>
                </a:tc>
                <a:tc>
                  <a:txBody>
                    <a:bodyPr/>
                    <a:lstStyle/>
                    <a:p>
                      <a:pPr algn="ctr"/>
                      <a:r>
                        <a:rPr lang="en-US"/>
                        <a:t>4316</a:t>
                      </a:r>
                    </a:p>
                  </a:txBody>
                  <a:tcPr/>
                </a:tc>
                <a:tc>
                  <a:txBody>
                    <a:bodyPr/>
                    <a:lstStyle/>
                    <a:p>
                      <a:pPr algn="ctr"/>
                      <a:r>
                        <a:rPr lang="en-US"/>
                        <a:t>30</a:t>
                      </a:r>
                    </a:p>
                  </a:txBody>
                  <a:tcPr/>
                </a:tc>
                <a:tc>
                  <a:txBody>
                    <a:bodyPr/>
                    <a:lstStyle/>
                    <a:p>
                      <a:pPr algn="ctr"/>
                      <a:r>
                        <a:rPr lang="en-US"/>
                        <a:t>22</a:t>
                      </a:r>
                    </a:p>
                  </a:txBody>
                  <a:tcPr/>
                </a:tc>
                <a:tc>
                  <a:txBody>
                    <a:bodyPr/>
                    <a:lstStyle/>
                    <a:p>
                      <a:pPr algn="ctr"/>
                      <a:r>
                        <a:rPr lang="en-US"/>
                        <a:t>284</a:t>
                      </a:r>
                    </a:p>
                  </a:txBody>
                  <a:tcPr/>
                </a:tc>
                <a:extLst>
                  <a:ext uri="{0D108BD9-81ED-4DB2-BD59-A6C34878D82A}">
                    <a16:rowId xmlns:a16="http://schemas.microsoft.com/office/drawing/2014/main" val="2482921931"/>
                  </a:ext>
                </a:extLst>
              </a:tr>
              <a:tr h="34934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ptos" panose="020B0004020202020204"/>
                          <a:ea typeface="+mn-ea"/>
                          <a:cs typeface="+mn-cs"/>
                        </a:rPr>
                        <a:t>RGACE-3-132</a:t>
                      </a:r>
                    </a:p>
                  </a:txBody>
                  <a:tcPr/>
                </a:tc>
                <a:tc>
                  <a:txBody>
                    <a:bodyPr/>
                    <a:lstStyle/>
                    <a:p>
                      <a:pPr algn="ctr"/>
                      <a:r>
                        <a:rPr lang="en-US"/>
                        <a:t>133</a:t>
                      </a:r>
                    </a:p>
                  </a:txBody>
                  <a:tcPr/>
                </a:tc>
                <a:tc>
                  <a:txBody>
                    <a:bodyPr/>
                    <a:lstStyle/>
                    <a:p>
                      <a:pPr algn="ctr"/>
                      <a:r>
                        <a:rPr lang="en-US"/>
                        <a:t>5305</a:t>
                      </a:r>
                    </a:p>
                  </a:txBody>
                  <a:tcPr/>
                </a:tc>
                <a:tc>
                  <a:txBody>
                    <a:bodyPr/>
                    <a:lstStyle/>
                    <a:p>
                      <a:pPr algn="ctr"/>
                      <a:r>
                        <a:rPr lang="en-US"/>
                        <a:t>1617</a:t>
                      </a:r>
                    </a:p>
                  </a:txBody>
                  <a:tcPr/>
                </a:tc>
                <a:tc>
                  <a:txBody>
                    <a:bodyPr/>
                    <a:lstStyle/>
                    <a:p>
                      <a:pPr algn="ctr"/>
                      <a:r>
                        <a:rPr lang="en-US"/>
                        <a:t>4285</a:t>
                      </a:r>
                    </a:p>
                  </a:txBody>
                  <a:tcPr/>
                </a:tc>
                <a:tc>
                  <a:txBody>
                    <a:bodyPr/>
                    <a:lstStyle/>
                    <a:p>
                      <a:pPr algn="ctr"/>
                      <a:r>
                        <a:rPr lang="en-US"/>
                        <a:t>30</a:t>
                      </a:r>
                    </a:p>
                  </a:txBody>
                  <a:tcPr/>
                </a:tc>
                <a:tc>
                  <a:txBody>
                    <a:bodyPr/>
                    <a:lstStyle/>
                    <a:p>
                      <a:pPr algn="ctr"/>
                      <a:r>
                        <a:rPr lang="en-US"/>
                        <a:t>22</a:t>
                      </a:r>
                    </a:p>
                  </a:txBody>
                  <a:tcPr/>
                </a:tc>
                <a:tc>
                  <a:txBody>
                    <a:bodyPr/>
                    <a:lstStyle/>
                    <a:p>
                      <a:pPr algn="ctr"/>
                      <a:r>
                        <a:rPr lang="en-US"/>
                        <a:t>301</a:t>
                      </a:r>
                    </a:p>
                  </a:txBody>
                  <a:tcPr/>
                </a:tc>
                <a:extLst>
                  <a:ext uri="{0D108BD9-81ED-4DB2-BD59-A6C34878D82A}">
                    <a16:rowId xmlns:a16="http://schemas.microsoft.com/office/drawing/2014/main" val="4060564763"/>
                  </a:ext>
                </a:extLst>
              </a:tr>
              <a:tr h="34934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ptos" panose="020B0004020202020204"/>
                          <a:ea typeface="+mn-ea"/>
                          <a:cs typeface="+mn-cs"/>
                        </a:rPr>
                        <a:t>RGACE-4-144</a:t>
                      </a:r>
                    </a:p>
                  </a:txBody>
                  <a:tcPr/>
                </a:tc>
                <a:tc>
                  <a:txBody>
                    <a:bodyPr/>
                    <a:lstStyle/>
                    <a:p>
                      <a:pPr algn="ctr"/>
                      <a:r>
                        <a:rPr lang="en-US"/>
                        <a:t>145</a:t>
                      </a:r>
                    </a:p>
                  </a:txBody>
                  <a:tcPr/>
                </a:tc>
                <a:tc>
                  <a:txBody>
                    <a:bodyPr/>
                    <a:lstStyle/>
                    <a:p>
                      <a:pPr algn="ctr"/>
                      <a:r>
                        <a:rPr lang="en-US"/>
                        <a:t>5654</a:t>
                      </a:r>
                    </a:p>
                  </a:txBody>
                  <a:tcPr/>
                </a:tc>
                <a:tc>
                  <a:txBody>
                    <a:bodyPr/>
                    <a:lstStyle/>
                    <a:p>
                      <a:pPr algn="ctr"/>
                      <a:r>
                        <a:rPr lang="en-US"/>
                        <a:t>1845</a:t>
                      </a:r>
                    </a:p>
                  </a:txBody>
                  <a:tcPr/>
                </a:tc>
                <a:tc>
                  <a:txBody>
                    <a:bodyPr/>
                    <a:lstStyle/>
                    <a:p>
                      <a:pPr algn="ctr"/>
                      <a:r>
                        <a:rPr lang="en-US"/>
                        <a:t>5240</a:t>
                      </a:r>
                    </a:p>
                  </a:txBody>
                  <a:tcPr/>
                </a:tc>
                <a:tc>
                  <a:txBody>
                    <a:bodyPr/>
                    <a:lstStyle/>
                    <a:p>
                      <a:pPr algn="ctr"/>
                      <a:r>
                        <a:rPr lang="en-US"/>
                        <a:t>40</a:t>
                      </a:r>
                    </a:p>
                  </a:txBody>
                  <a:tcPr/>
                </a:tc>
                <a:tc>
                  <a:txBody>
                    <a:bodyPr/>
                    <a:lstStyle/>
                    <a:p>
                      <a:pPr algn="ctr"/>
                      <a:r>
                        <a:rPr lang="en-US"/>
                        <a:t>24</a:t>
                      </a:r>
                    </a:p>
                  </a:txBody>
                  <a:tcPr/>
                </a:tc>
                <a:tc>
                  <a:txBody>
                    <a:bodyPr/>
                    <a:lstStyle/>
                    <a:p>
                      <a:pPr algn="ctr"/>
                      <a:r>
                        <a:rPr lang="en-US"/>
                        <a:t>354</a:t>
                      </a:r>
                    </a:p>
                  </a:txBody>
                  <a:tcPr/>
                </a:tc>
                <a:extLst>
                  <a:ext uri="{0D108BD9-81ED-4DB2-BD59-A6C34878D82A}">
                    <a16:rowId xmlns:a16="http://schemas.microsoft.com/office/drawing/2014/main" val="1689216414"/>
                  </a:ext>
                </a:extLst>
              </a:tr>
              <a:tr h="34934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ptos" panose="020B0004020202020204"/>
                          <a:ea typeface="+mn-ea"/>
                          <a:cs typeface="+mn-cs"/>
                        </a:rPr>
                        <a:t>RGACE-4-156</a:t>
                      </a:r>
                    </a:p>
                  </a:txBody>
                  <a:tcPr/>
                </a:tc>
                <a:tc>
                  <a:txBody>
                    <a:bodyPr/>
                    <a:lstStyle/>
                    <a:p>
                      <a:pPr algn="ctr"/>
                      <a:r>
                        <a:rPr lang="en-US"/>
                        <a:t>157</a:t>
                      </a:r>
                    </a:p>
                  </a:txBody>
                  <a:tcPr/>
                </a:tc>
                <a:tc>
                  <a:txBody>
                    <a:bodyPr/>
                    <a:lstStyle/>
                    <a:p>
                      <a:pPr algn="ctr"/>
                      <a:r>
                        <a:rPr lang="en-US"/>
                        <a:t>5648</a:t>
                      </a:r>
                    </a:p>
                  </a:txBody>
                  <a:tcPr/>
                </a:tc>
                <a:tc>
                  <a:txBody>
                    <a:bodyPr/>
                    <a:lstStyle/>
                    <a:p>
                      <a:pPr algn="ctr"/>
                      <a:r>
                        <a:rPr lang="en-US"/>
                        <a:t>1876</a:t>
                      </a:r>
                    </a:p>
                  </a:txBody>
                  <a:tcPr/>
                </a:tc>
                <a:tc>
                  <a:txBody>
                    <a:bodyPr/>
                    <a:lstStyle/>
                    <a:p>
                      <a:pPr algn="ctr"/>
                      <a:r>
                        <a:rPr lang="en-US"/>
                        <a:t>5626</a:t>
                      </a:r>
                    </a:p>
                  </a:txBody>
                  <a:tcPr/>
                </a:tc>
                <a:tc>
                  <a:txBody>
                    <a:bodyPr/>
                    <a:lstStyle/>
                    <a:p>
                      <a:pPr algn="ctr"/>
                      <a:r>
                        <a:rPr lang="en-US"/>
                        <a:t>40</a:t>
                      </a:r>
                    </a:p>
                  </a:txBody>
                  <a:tcPr/>
                </a:tc>
                <a:tc>
                  <a:txBody>
                    <a:bodyPr/>
                    <a:lstStyle/>
                    <a:p>
                      <a:pPr algn="ctr"/>
                      <a:r>
                        <a:rPr lang="en-US"/>
                        <a:t>23</a:t>
                      </a:r>
                    </a:p>
                  </a:txBody>
                  <a:tcPr/>
                </a:tc>
                <a:tc>
                  <a:txBody>
                    <a:bodyPr/>
                    <a:lstStyle/>
                    <a:p>
                      <a:pPr algn="ctr"/>
                      <a:r>
                        <a:rPr lang="en-US"/>
                        <a:t>372</a:t>
                      </a:r>
                    </a:p>
                  </a:txBody>
                  <a:tcPr/>
                </a:tc>
                <a:extLst>
                  <a:ext uri="{0D108BD9-81ED-4DB2-BD59-A6C34878D82A}">
                    <a16:rowId xmlns:a16="http://schemas.microsoft.com/office/drawing/2014/main" val="2243647440"/>
                  </a:ext>
                </a:extLst>
              </a:tr>
              <a:tr h="34934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ptos" panose="020B0004020202020204"/>
                          <a:ea typeface="+mn-ea"/>
                          <a:cs typeface="+mn-cs"/>
                        </a:rPr>
                        <a:t>RGACE-4-168</a:t>
                      </a:r>
                    </a:p>
                  </a:txBody>
                  <a:tcPr/>
                </a:tc>
                <a:tc>
                  <a:txBody>
                    <a:bodyPr/>
                    <a:lstStyle/>
                    <a:p>
                      <a:pPr algn="ctr"/>
                      <a:r>
                        <a:rPr lang="en-US"/>
                        <a:t>169</a:t>
                      </a:r>
                    </a:p>
                  </a:txBody>
                  <a:tcPr/>
                </a:tc>
                <a:tc>
                  <a:txBody>
                    <a:bodyPr/>
                    <a:lstStyle/>
                    <a:p>
                      <a:pPr algn="ctr"/>
                      <a:r>
                        <a:rPr lang="en-US"/>
                        <a:t>5321</a:t>
                      </a:r>
                    </a:p>
                  </a:txBody>
                  <a:tcPr/>
                </a:tc>
                <a:tc>
                  <a:txBody>
                    <a:bodyPr/>
                    <a:lstStyle/>
                    <a:p>
                      <a:pPr algn="ctr"/>
                      <a:r>
                        <a:rPr lang="en-US"/>
                        <a:t>1903</a:t>
                      </a:r>
                    </a:p>
                  </a:txBody>
                  <a:tcPr/>
                </a:tc>
                <a:tc>
                  <a:txBody>
                    <a:bodyPr/>
                    <a:lstStyle/>
                    <a:p>
                      <a:pPr algn="ctr"/>
                      <a:r>
                        <a:rPr lang="en-US"/>
                        <a:t>6012</a:t>
                      </a:r>
                    </a:p>
                  </a:txBody>
                  <a:tcPr/>
                </a:tc>
                <a:tc>
                  <a:txBody>
                    <a:bodyPr/>
                    <a:lstStyle/>
                    <a:p>
                      <a:pPr algn="ctr"/>
                      <a:r>
                        <a:rPr lang="en-US"/>
                        <a:t>40</a:t>
                      </a:r>
                    </a:p>
                  </a:txBody>
                  <a:tcPr/>
                </a:tc>
                <a:tc>
                  <a:txBody>
                    <a:bodyPr/>
                    <a:lstStyle/>
                    <a:p>
                      <a:pPr algn="ctr"/>
                      <a:r>
                        <a:rPr lang="en-US"/>
                        <a:t>21</a:t>
                      </a:r>
                    </a:p>
                  </a:txBody>
                  <a:tcPr/>
                </a:tc>
                <a:tc>
                  <a:txBody>
                    <a:bodyPr/>
                    <a:lstStyle/>
                    <a:p>
                      <a:pPr algn="ctr"/>
                      <a:r>
                        <a:rPr lang="en-US"/>
                        <a:t>390</a:t>
                      </a:r>
                    </a:p>
                  </a:txBody>
                  <a:tcPr/>
                </a:tc>
                <a:extLst>
                  <a:ext uri="{0D108BD9-81ED-4DB2-BD59-A6C34878D82A}">
                    <a16:rowId xmlns:a16="http://schemas.microsoft.com/office/drawing/2014/main" val="2006056525"/>
                  </a:ext>
                </a:extLst>
              </a:tr>
            </a:tbl>
          </a:graphicData>
        </a:graphic>
      </p:graphicFrame>
    </p:spTree>
    <p:extLst>
      <p:ext uri="{BB962C8B-B14F-4D97-AF65-F5344CB8AC3E}">
        <p14:creationId xmlns:p14="http://schemas.microsoft.com/office/powerpoint/2010/main" val="68081388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0">
          <a:blip r:embed="rId3" cstate="screen">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DA89FA-B73B-EDF0-415B-BDBC428B13B2}"/>
              </a:ext>
            </a:extLst>
          </p:cNvPr>
          <p:cNvSpPr>
            <a:spLocks noGrp="1"/>
          </p:cNvSpPr>
          <p:nvPr>
            <p:ph type="title"/>
          </p:nvPr>
        </p:nvSpPr>
        <p:spPr/>
        <p:txBody>
          <a:bodyPr>
            <a:normAutofit/>
          </a:bodyPr>
          <a:lstStyle/>
          <a:p>
            <a:r>
              <a:rPr lang="en-US" sz="3200" b="1">
                <a:solidFill>
                  <a:srgbClr val="A80532"/>
                </a:solidFill>
                <a:latin typeface="Arial Nova" panose="020B0504020202020204" pitchFamily="34" charset="0"/>
                <a:ea typeface="+mn-ea"/>
                <a:cs typeface="+mn-cs"/>
              </a:rPr>
              <a:t>RGAC/RGACE Voltage Options</a:t>
            </a:r>
          </a:p>
        </p:txBody>
      </p:sp>
      <p:graphicFrame>
        <p:nvGraphicFramePr>
          <p:cNvPr id="5" name="Table 4">
            <a:extLst>
              <a:ext uri="{FF2B5EF4-FFF2-40B4-BE49-F238E27FC236}">
                <a16:creationId xmlns:a16="http://schemas.microsoft.com/office/drawing/2014/main" id="{1FAF6192-5977-7AB5-91D8-CAE855874A17}"/>
              </a:ext>
            </a:extLst>
          </p:cNvPr>
          <p:cNvGraphicFramePr>
            <a:graphicFrameLocks noGrp="1"/>
          </p:cNvGraphicFramePr>
          <p:nvPr/>
        </p:nvGraphicFramePr>
        <p:xfrm>
          <a:off x="192024" y="3017521"/>
          <a:ext cx="11398738" cy="2190762"/>
        </p:xfrm>
        <a:graphic>
          <a:graphicData uri="http://schemas.openxmlformats.org/drawingml/2006/table">
            <a:tbl>
              <a:tblPr/>
              <a:tblGrid>
                <a:gridCol w="1057887">
                  <a:extLst>
                    <a:ext uri="{9D8B030D-6E8A-4147-A177-3AD203B41FA5}">
                      <a16:colId xmlns:a16="http://schemas.microsoft.com/office/drawing/2014/main" val="799456927"/>
                    </a:ext>
                  </a:extLst>
                </a:gridCol>
                <a:gridCol w="1798409">
                  <a:extLst>
                    <a:ext uri="{9D8B030D-6E8A-4147-A177-3AD203B41FA5}">
                      <a16:colId xmlns:a16="http://schemas.microsoft.com/office/drawing/2014/main" val="316763683"/>
                    </a:ext>
                  </a:extLst>
                </a:gridCol>
                <a:gridCol w="1322359">
                  <a:extLst>
                    <a:ext uri="{9D8B030D-6E8A-4147-A177-3AD203B41FA5}">
                      <a16:colId xmlns:a16="http://schemas.microsoft.com/office/drawing/2014/main" val="3614128315"/>
                    </a:ext>
                  </a:extLst>
                </a:gridCol>
                <a:gridCol w="555391">
                  <a:extLst>
                    <a:ext uri="{9D8B030D-6E8A-4147-A177-3AD203B41FA5}">
                      <a16:colId xmlns:a16="http://schemas.microsoft.com/office/drawing/2014/main" val="3520390135"/>
                    </a:ext>
                  </a:extLst>
                </a:gridCol>
                <a:gridCol w="555391">
                  <a:extLst>
                    <a:ext uri="{9D8B030D-6E8A-4147-A177-3AD203B41FA5}">
                      <a16:colId xmlns:a16="http://schemas.microsoft.com/office/drawing/2014/main" val="1578777332"/>
                    </a:ext>
                  </a:extLst>
                </a:gridCol>
                <a:gridCol w="555391">
                  <a:extLst>
                    <a:ext uri="{9D8B030D-6E8A-4147-A177-3AD203B41FA5}">
                      <a16:colId xmlns:a16="http://schemas.microsoft.com/office/drawing/2014/main" val="3174336915"/>
                    </a:ext>
                  </a:extLst>
                </a:gridCol>
                <a:gridCol w="555391">
                  <a:extLst>
                    <a:ext uri="{9D8B030D-6E8A-4147-A177-3AD203B41FA5}">
                      <a16:colId xmlns:a16="http://schemas.microsoft.com/office/drawing/2014/main" val="2527865839"/>
                    </a:ext>
                  </a:extLst>
                </a:gridCol>
                <a:gridCol w="555391">
                  <a:extLst>
                    <a:ext uri="{9D8B030D-6E8A-4147-A177-3AD203B41FA5}">
                      <a16:colId xmlns:a16="http://schemas.microsoft.com/office/drawing/2014/main" val="3179222358"/>
                    </a:ext>
                  </a:extLst>
                </a:gridCol>
                <a:gridCol w="555391">
                  <a:extLst>
                    <a:ext uri="{9D8B030D-6E8A-4147-A177-3AD203B41FA5}">
                      <a16:colId xmlns:a16="http://schemas.microsoft.com/office/drawing/2014/main" val="4125221250"/>
                    </a:ext>
                  </a:extLst>
                </a:gridCol>
                <a:gridCol w="555391">
                  <a:extLst>
                    <a:ext uri="{9D8B030D-6E8A-4147-A177-3AD203B41FA5}">
                      <a16:colId xmlns:a16="http://schemas.microsoft.com/office/drawing/2014/main" val="3839849156"/>
                    </a:ext>
                  </a:extLst>
                </a:gridCol>
                <a:gridCol w="555391">
                  <a:extLst>
                    <a:ext uri="{9D8B030D-6E8A-4147-A177-3AD203B41FA5}">
                      <a16:colId xmlns:a16="http://schemas.microsoft.com/office/drawing/2014/main" val="2865633232"/>
                    </a:ext>
                  </a:extLst>
                </a:gridCol>
                <a:gridCol w="555391">
                  <a:extLst>
                    <a:ext uri="{9D8B030D-6E8A-4147-A177-3AD203B41FA5}">
                      <a16:colId xmlns:a16="http://schemas.microsoft.com/office/drawing/2014/main" val="1293454605"/>
                    </a:ext>
                  </a:extLst>
                </a:gridCol>
                <a:gridCol w="555391">
                  <a:extLst>
                    <a:ext uri="{9D8B030D-6E8A-4147-A177-3AD203B41FA5}">
                      <a16:colId xmlns:a16="http://schemas.microsoft.com/office/drawing/2014/main" val="1980644267"/>
                    </a:ext>
                  </a:extLst>
                </a:gridCol>
                <a:gridCol w="555391">
                  <a:extLst>
                    <a:ext uri="{9D8B030D-6E8A-4147-A177-3AD203B41FA5}">
                      <a16:colId xmlns:a16="http://schemas.microsoft.com/office/drawing/2014/main" val="1213481645"/>
                    </a:ext>
                  </a:extLst>
                </a:gridCol>
                <a:gridCol w="555391">
                  <a:extLst>
                    <a:ext uri="{9D8B030D-6E8A-4147-A177-3AD203B41FA5}">
                      <a16:colId xmlns:a16="http://schemas.microsoft.com/office/drawing/2014/main" val="3710929647"/>
                    </a:ext>
                  </a:extLst>
                </a:gridCol>
                <a:gridCol w="555391">
                  <a:extLst>
                    <a:ext uri="{9D8B030D-6E8A-4147-A177-3AD203B41FA5}">
                      <a16:colId xmlns:a16="http://schemas.microsoft.com/office/drawing/2014/main" val="4278335673"/>
                    </a:ext>
                  </a:extLst>
                </a:gridCol>
              </a:tblGrid>
              <a:tr h="200170">
                <a:tc gridSpan="16">
                  <a:txBody>
                    <a:bodyPr/>
                    <a:lstStyle/>
                    <a:p>
                      <a:pPr algn="ctr" fontAlgn="ctr"/>
                      <a:r>
                        <a:rPr lang="en-US" sz="900" b="1" i="0" u="none" strike="noStrike">
                          <a:effectLst/>
                          <a:latin typeface="Arial" panose="020B0604020202020204" pitchFamily="34" charset="0"/>
                        </a:rPr>
                        <a:t>Model RGACE Amp Draw (Breaker Size)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120946409"/>
                  </a:ext>
                </a:extLst>
              </a:tr>
              <a:tr h="311376">
                <a:tc>
                  <a:txBody>
                    <a:bodyPr/>
                    <a:lstStyle/>
                    <a:p>
                      <a:pPr algn="ctr" fontAlgn="ctr"/>
                      <a:r>
                        <a:rPr lang="en-US" sz="700" b="1" i="0" u="none" strike="noStrike">
                          <a:effectLst/>
                          <a:latin typeface="Arial" panose="020B0604020202020204" pitchFamily="34" charset="0"/>
                        </a:rPr>
                        <a:t>VOLTAGE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ctr"/>
                      <a:r>
                        <a:rPr lang="en-US" sz="700" b="1" i="0" u="none" strike="noStrike">
                          <a:effectLst/>
                          <a:latin typeface="Arial" panose="020B0604020202020204" pitchFamily="34" charset="0"/>
                        </a:rPr>
                        <a:t>OPTION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ctr"/>
                      <a:r>
                        <a:rPr lang="en-US" sz="700" b="1" i="0" u="none" strike="noStrike">
                          <a:effectLst/>
                          <a:latin typeface="Arial" panose="020B0604020202020204" pitchFamily="34" charset="0"/>
                        </a:rPr>
                        <a:t>SEPARATE SUPPLY CIRCUIT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ctr"/>
                      <a:r>
                        <a:rPr lang="en-US" sz="700" b="1" i="0" u="none" strike="noStrike">
                          <a:effectLst/>
                          <a:latin typeface="Arial" panose="020B0604020202020204" pitchFamily="34" charset="0"/>
                        </a:rPr>
                        <a:t>36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ctr"/>
                      <a:r>
                        <a:rPr lang="en-US" sz="700" b="1" i="0" u="none" strike="noStrike">
                          <a:effectLst/>
                          <a:latin typeface="Arial" panose="020B0604020202020204" pitchFamily="34" charset="0"/>
                        </a:rPr>
                        <a:t>42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ctr"/>
                      <a:r>
                        <a:rPr lang="en-US" sz="700" b="1" i="0" u="none" strike="noStrike">
                          <a:effectLst/>
                          <a:latin typeface="Arial" panose="020B0604020202020204" pitchFamily="34" charset="0"/>
                        </a:rPr>
                        <a:t>48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ctr"/>
                      <a:r>
                        <a:rPr lang="en-US" sz="700" b="1" i="0" u="none" strike="noStrike">
                          <a:effectLst/>
                          <a:latin typeface="Arial" panose="020B0604020202020204" pitchFamily="34" charset="0"/>
                        </a:rPr>
                        <a:t>60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ctr"/>
                      <a:r>
                        <a:rPr lang="en-US" sz="700" b="1" i="0" u="none" strike="noStrike">
                          <a:effectLst/>
                          <a:latin typeface="Arial" panose="020B0604020202020204" pitchFamily="34" charset="0"/>
                        </a:rPr>
                        <a:t>72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ctr"/>
                      <a:r>
                        <a:rPr lang="en-US" sz="700" b="1" i="0" u="none" strike="noStrike">
                          <a:effectLst/>
                          <a:latin typeface="Arial" panose="020B0604020202020204" pitchFamily="34" charset="0"/>
                        </a:rPr>
                        <a:t>84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ctr"/>
                      <a:r>
                        <a:rPr lang="en-US" sz="700" b="1" i="0" u="none" strike="noStrike">
                          <a:effectLst/>
                          <a:latin typeface="Arial" panose="020B0604020202020204" pitchFamily="34" charset="0"/>
                        </a:rPr>
                        <a:t>96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ctr"/>
                      <a:r>
                        <a:rPr lang="en-US" sz="700" b="1" i="0" u="none" strike="noStrike">
                          <a:effectLst/>
                          <a:latin typeface="Arial" panose="020B0604020202020204" pitchFamily="34" charset="0"/>
                        </a:rPr>
                        <a:t>108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ctr"/>
                      <a:r>
                        <a:rPr lang="en-US" sz="700" b="1" i="0" u="none" strike="noStrike">
                          <a:effectLst/>
                          <a:latin typeface="Arial" panose="020B0604020202020204" pitchFamily="34" charset="0"/>
                        </a:rPr>
                        <a:t>120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ctr"/>
                      <a:r>
                        <a:rPr lang="en-US" sz="700" b="1" i="0" u="none" strike="noStrike">
                          <a:effectLst/>
                          <a:latin typeface="Arial" panose="020B0604020202020204" pitchFamily="34" charset="0"/>
                        </a:rPr>
                        <a:t>132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ctr"/>
                      <a:r>
                        <a:rPr lang="en-US" sz="700" b="1" i="0" u="none" strike="noStrike">
                          <a:effectLst/>
                          <a:latin typeface="Arial" panose="020B0604020202020204" pitchFamily="34" charset="0"/>
                        </a:rPr>
                        <a:t>144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ctr"/>
                      <a:r>
                        <a:rPr lang="en-US" sz="700" b="1" i="0" u="none" strike="noStrike">
                          <a:effectLst/>
                          <a:latin typeface="Arial" panose="020B0604020202020204" pitchFamily="34" charset="0"/>
                        </a:rPr>
                        <a:t>156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ctr"/>
                      <a:r>
                        <a:rPr lang="en-US" sz="700" b="1" i="0" u="none" strike="noStrike">
                          <a:effectLst/>
                          <a:latin typeface="Arial" panose="020B0604020202020204" pitchFamily="34" charset="0"/>
                        </a:rPr>
                        <a:t>168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extLst>
                  <a:ext uri="{0D108BD9-81ED-4DB2-BD59-A6C34878D82A}">
                    <a16:rowId xmlns:a16="http://schemas.microsoft.com/office/drawing/2014/main" val="1203727879"/>
                  </a:ext>
                </a:extLst>
              </a:tr>
              <a:tr h="155689">
                <a:tc rowSpan="2">
                  <a:txBody>
                    <a:bodyPr/>
                    <a:lstStyle/>
                    <a:p>
                      <a:pPr algn="ctr" fontAlgn="ctr"/>
                      <a:r>
                        <a:rPr lang="en-US" sz="700" b="0" i="0" u="none" strike="noStrike">
                          <a:effectLst/>
                          <a:latin typeface="Arial" panose="020B0604020202020204" pitchFamily="34" charset="0"/>
                        </a:rPr>
                        <a:t>208/1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2">
                  <a:txBody>
                    <a:bodyPr/>
                    <a:lstStyle/>
                    <a:p>
                      <a:pPr algn="ctr" fontAlgn="ctr"/>
                      <a:r>
                        <a:rPr lang="en-US" sz="700" b="1" i="0" u="none" strike="noStrike">
                          <a:effectLst/>
                          <a:latin typeface="Arial" panose="020B0604020202020204" pitchFamily="34" charset="0"/>
                        </a:rPr>
                        <a:t>AK2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700" b="1" i="0" u="none" strike="noStrike">
                          <a:effectLst/>
                          <a:latin typeface="Arial" panose="020B0604020202020204" pitchFamily="3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gridSpan="4">
                  <a:txBody>
                    <a:bodyPr/>
                    <a:lstStyle/>
                    <a:p>
                      <a:pPr algn="ctr" fontAlgn="ctr"/>
                      <a:r>
                        <a:rPr lang="en-US" sz="700" b="0" i="0" u="none" strike="noStrike">
                          <a:effectLst/>
                          <a:latin typeface="Arial" panose="020B0604020202020204" pitchFamily="34" charset="0"/>
                        </a:rPr>
                        <a:t>27.6 (35)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hMerge="1">
                  <a:txBody>
                    <a:bodyPr/>
                    <a:lstStyle/>
                    <a:p>
                      <a:endParaRPr lang="en-US"/>
                    </a:p>
                  </a:txBody>
                  <a:tcPr/>
                </a:tc>
                <a:tc gridSpan="3">
                  <a:txBody>
                    <a:bodyPr/>
                    <a:lstStyle/>
                    <a:p>
                      <a:pPr algn="ctr" fontAlgn="ctr"/>
                      <a:r>
                        <a:rPr lang="en-US" sz="700" b="0" i="0" u="none" strike="noStrike">
                          <a:effectLst/>
                          <a:latin typeface="Wingdings" panose="05000000000000000000" pitchFamily="2" charset="2"/>
                        </a:rPr>
                        <a:t>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gridSpan="3">
                  <a:txBody>
                    <a:bodyPr/>
                    <a:lstStyle/>
                    <a:p>
                      <a:pPr algn="ctr" fontAlgn="ctr"/>
                      <a:r>
                        <a:rPr lang="en-US" sz="700" b="0" i="0" u="none" strike="noStrike">
                          <a:effectLst/>
                          <a:latin typeface="Wingdings" panose="05000000000000000000" pitchFamily="2" charset="2"/>
                        </a:rPr>
                        <a:t>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gridSpan="3">
                  <a:txBody>
                    <a:bodyPr/>
                    <a:lstStyle/>
                    <a:p>
                      <a:pPr algn="ctr" fontAlgn="ctr"/>
                      <a:r>
                        <a:rPr lang="en-US" sz="700" b="0" i="0" u="none" strike="noStrike">
                          <a:effectLst/>
                          <a:latin typeface="Wingdings" panose="05000000000000000000" pitchFamily="2" charset="2"/>
                        </a:rPr>
                        <a:t>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839058756"/>
                  </a:ext>
                </a:extLst>
              </a:tr>
              <a:tr h="155689">
                <a:tc vMerge="1">
                  <a:txBody>
                    <a:bodyPr/>
                    <a:lstStyle/>
                    <a:p>
                      <a:endParaRPr lang="en-US"/>
                    </a:p>
                  </a:txBody>
                  <a:tcPr/>
                </a:tc>
                <a:tc vMerge="1">
                  <a:txBody>
                    <a:bodyPr/>
                    <a:lstStyle/>
                    <a:p>
                      <a:endParaRPr lang="en-US"/>
                    </a:p>
                  </a:txBody>
                  <a:tcPr/>
                </a:tc>
                <a:tc>
                  <a:txBody>
                    <a:bodyPr/>
                    <a:lstStyle/>
                    <a:p>
                      <a:pPr algn="ctr" fontAlgn="ctr"/>
                      <a:r>
                        <a:rPr lang="en-US" sz="700" b="1" i="0" u="none" strike="noStrike">
                          <a:effectLst/>
                          <a:latin typeface="Arial" panose="020B060402020202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gridSpan="4">
                  <a:txBody>
                    <a:bodyPr/>
                    <a:lstStyle/>
                    <a:p>
                      <a:pPr algn="ctr" fontAlgn="ctr"/>
                      <a:r>
                        <a:rPr lang="en-US" sz="700" b="0" i="0" u="none" strike="noStrike">
                          <a:effectLst/>
                          <a:latin typeface="Arial" panose="020B0604020202020204" pitchFamily="34" charset="0"/>
                        </a:rPr>
                        <a:t>24.0 (35)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hMerge="1">
                  <a:txBody>
                    <a:bodyPr/>
                    <a:lstStyle/>
                    <a:p>
                      <a:endParaRPr lang="en-US"/>
                    </a:p>
                  </a:txBody>
                  <a:tcPr/>
                </a:tc>
                <a:tc gridSpan="3">
                  <a:txBody>
                    <a:bodyPr/>
                    <a:lstStyle/>
                    <a:p>
                      <a:pPr algn="ctr" fontAlgn="ctr"/>
                      <a:r>
                        <a:rPr lang="en-US" sz="700" b="0" i="0" u="none" strike="noStrike">
                          <a:effectLst/>
                          <a:latin typeface="Wingdings" panose="05000000000000000000" pitchFamily="2" charset="2"/>
                        </a:rPr>
                        <a:t>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gridSpan="3">
                  <a:txBody>
                    <a:bodyPr/>
                    <a:lstStyle/>
                    <a:p>
                      <a:pPr algn="ctr" fontAlgn="ctr"/>
                      <a:r>
                        <a:rPr lang="en-US" sz="700" b="0" i="0" u="none" strike="noStrike">
                          <a:effectLst/>
                          <a:latin typeface="Wingdings" panose="05000000000000000000" pitchFamily="2" charset="2"/>
                        </a:rPr>
                        <a:t>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gridSpan="3">
                  <a:txBody>
                    <a:bodyPr/>
                    <a:lstStyle/>
                    <a:p>
                      <a:pPr algn="ctr" fontAlgn="ctr"/>
                      <a:r>
                        <a:rPr lang="en-US" sz="700" b="0" i="0" u="none" strike="noStrike">
                          <a:effectLst/>
                          <a:latin typeface="Wingdings" panose="05000000000000000000" pitchFamily="2" charset="2"/>
                        </a:rPr>
                        <a:t>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136504694"/>
                  </a:ext>
                </a:extLst>
              </a:tr>
              <a:tr h="122326">
                <a:tc>
                  <a:txBody>
                    <a:bodyPr/>
                    <a:lstStyle/>
                    <a:p>
                      <a:pPr algn="ctr" fontAlgn="ctr"/>
                      <a:r>
                        <a:rPr lang="en-US" sz="700" b="0" i="0" u="none" strike="noStrike">
                          <a:effectLst/>
                          <a:latin typeface="Arial" panose="020B0604020202020204" pitchFamily="34" charset="0"/>
                        </a:rPr>
                        <a:t>240/1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ctr" fontAlgn="ctr"/>
                      <a:r>
                        <a:rPr lang="en-US" sz="700" b="1" i="0" u="none" strike="noStrike">
                          <a:effectLst/>
                          <a:latin typeface="Arial" panose="020B0604020202020204" pitchFamily="34" charset="0"/>
                        </a:rPr>
                        <a:t>AK3E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ctr" fontAlgn="ctr"/>
                      <a:r>
                        <a:rPr lang="en-US" sz="700" b="1" i="0" u="none" strike="noStrike">
                          <a:effectLst/>
                          <a:latin typeface="Arial" panose="020B0604020202020204" pitchFamily="3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gridSpan="4">
                  <a:txBody>
                    <a:bodyPr/>
                    <a:lstStyle/>
                    <a:p>
                      <a:pPr algn="ctr" fontAlgn="ctr"/>
                      <a:r>
                        <a:rPr lang="en-US" sz="700" b="0" i="0" u="none" strike="noStrike">
                          <a:effectLst/>
                          <a:latin typeface="Arial" panose="020B0604020202020204" pitchFamily="34" charset="0"/>
                        </a:rPr>
                        <a:t>45.3 (60)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3">
                  <a:txBody>
                    <a:bodyPr/>
                    <a:lstStyle/>
                    <a:p>
                      <a:pPr algn="ctr" fontAlgn="ctr"/>
                      <a:r>
                        <a:rPr lang="en-US" sz="700" b="0" i="0" u="none" strike="noStrike">
                          <a:effectLst/>
                          <a:latin typeface="Wingdings" panose="05000000000000000000" pitchFamily="2" charset="2"/>
                        </a:rPr>
                        <a:t>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hMerge="1">
                  <a:txBody>
                    <a:bodyPr/>
                    <a:lstStyle/>
                    <a:p>
                      <a:endParaRPr lang="en-US"/>
                    </a:p>
                  </a:txBody>
                  <a:tcPr/>
                </a:tc>
                <a:tc hMerge="1">
                  <a:txBody>
                    <a:bodyPr/>
                    <a:lstStyle/>
                    <a:p>
                      <a:endParaRPr lang="en-US"/>
                    </a:p>
                  </a:txBody>
                  <a:tcPr/>
                </a:tc>
                <a:tc gridSpan="3">
                  <a:txBody>
                    <a:bodyPr/>
                    <a:lstStyle/>
                    <a:p>
                      <a:pPr algn="ctr" fontAlgn="ctr"/>
                      <a:r>
                        <a:rPr lang="en-US" sz="700" b="0" i="0" u="none" strike="noStrike">
                          <a:effectLst/>
                          <a:latin typeface="Wingdings" panose="05000000000000000000" pitchFamily="2" charset="2"/>
                        </a:rPr>
                        <a:t>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hMerge="1">
                  <a:txBody>
                    <a:bodyPr/>
                    <a:lstStyle/>
                    <a:p>
                      <a:endParaRPr lang="en-US"/>
                    </a:p>
                  </a:txBody>
                  <a:tcPr/>
                </a:tc>
                <a:tc hMerge="1">
                  <a:txBody>
                    <a:bodyPr/>
                    <a:lstStyle/>
                    <a:p>
                      <a:endParaRPr lang="en-US"/>
                    </a:p>
                  </a:txBody>
                  <a:tcPr/>
                </a:tc>
                <a:tc gridSpan="3">
                  <a:txBody>
                    <a:bodyPr/>
                    <a:lstStyle/>
                    <a:p>
                      <a:pPr algn="ctr" fontAlgn="ctr"/>
                      <a:r>
                        <a:rPr lang="en-US" sz="700" b="0" i="0" u="none" strike="noStrike">
                          <a:effectLst/>
                          <a:latin typeface="Wingdings" panose="05000000000000000000" pitchFamily="2" charset="2"/>
                        </a:rPr>
                        <a:t>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848846049"/>
                  </a:ext>
                </a:extLst>
              </a:tr>
              <a:tr h="155689">
                <a:tc rowSpan="3">
                  <a:txBody>
                    <a:bodyPr/>
                    <a:lstStyle/>
                    <a:p>
                      <a:pPr algn="ctr" fontAlgn="ctr"/>
                      <a:r>
                        <a:rPr lang="en-US" sz="700" b="0" i="0" u="none" strike="noStrike">
                          <a:effectLst/>
                          <a:latin typeface="Arial" panose="020B0604020202020204" pitchFamily="34" charset="0"/>
                        </a:rPr>
                        <a:t>208/3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3">
                  <a:txBody>
                    <a:bodyPr/>
                    <a:lstStyle/>
                    <a:p>
                      <a:pPr algn="ctr" fontAlgn="ctr"/>
                      <a:r>
                        <a:rPr lang="en-US" sz="700" b="1" i="0" u="none" strike="noStrike">
                          <a:effectLst/>
                          <a:latin typeface="Arial" panose="020B0604020202020204" pitchFamily="34" charset="0"/>
                        </a:rPr>
                        <a:t>AK5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700" b="1" i="0" u="none" strike="noStrike">
                          <a:effectLst/>
                          <a:latin typeface="Arial" panose="020B0604020202020204" pitchFamily="3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gridSpan="4">
                  <a:txBody>
                    <a:bodyPr/>
                    <a:lstStyle/>
                    <a:p>
                      <a:pPr algn="ctr" fontAlgn="ctr"/>
                      <a:r>
                        <a:rPr lang="en-US" sz="700" b="0" i="0" u="none" strike="noStrike">
                          <a:effectLst/>
                          <a:latin typeface="Arial" panose="020B0604020202020204" pitchFamily="34" charset="0"/>
                        </a:rPr>
                        <a:t>31.4 (40)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hMerge="1">
                  <a:txBody>
                    <a:bodyPr/>
                    <a:lstStyle/>
                    <a:p>
                      <a:endParaRPr lang="en-US"/>
                    </a:p>
                  </a:txBody>
                  <a:tcPr/>
                </a:tc>
                <a:tc gridSpan="3">
                  <a:txBody>
                    <a:bodyPr/>
                    <a:lstStyle/>
                    <a:p>
                      <a:pPr algn="ctr" fontAlgn="ctr"/>
                      <a:r>
                        <a:rPr lang="en-US" sz="700" b="0" i="0" u="none" strike="noStrike">
                          <a:effectLst/>
                          <a:latin typeface="Arial" panose="020B0604020202020204" pitchFamily="34" charset="0"/>
                        </a:rPr>
                        <a:t>35.0 (45)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gridSpan="3">
                  <a:txBody>
                    <a:bodyPr/>
                    <a:lstStyle/>
                    <a:p>
                      <a:pPr algn="ctr" fontAlgn="ctr"/>
                      <a:r>
                        <a:rPr lang="en-US" sz="700" b="0" i="0" u="none" strike="noStrike">
                          <a:effectLst/>
                          <a:latin typeface="Arial" panose="020B0604020202020204" pitchFamily="34" charset="0"/>
                        </a:rPr>
                        <a:t>38.6 (50)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gridSpan="3">
                  <a:txBody>
                    <a:bodyPr/>
                    <a:lstStyle/>
                    <a:p>
                      <a:pPr algn="ctr" fontAlgn="ctr"/>
                      <a:r>
                        <a:rPr lang="en-US" sz="700" b="0" i="0" u="none" strike="noStrike">
                          <a:effectLst/>
                          <a:latin typeface="Wingdings" panose="05000000000000000000" pitchFamily="2" charset="2"/>
                        </a:rPr>
                        <a:t>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058816421"/>
                  </a:ext>
                </a:extLst>
              </a:tr>
              <a:tr h="155689">
                <a:tc vMerge="1">
                  <a:txBody>
                    <a:bodyPr/>
                    <a:lstStyle/>
                    <a:p>
                      <a:endParaRPr lang="en-US"/>
                    </a:p>
                  </a:txBody>
                  <a:tcPr/>
                </a:tc>
                <a:tc vMerge="1">
                  <a:txBody>
                    <a:bodyPr/>
                    <a:lstStyle/>
                    <a:p>
                      <a:endParaRPr lang="en-US"/>
                    </a:p>
                  </a:txBody>
                  <a:tcPr/>
                </a:tc>
                <a:tc>
                  <a:txBody>
                    <a:bodyPr/>
                    <a:lstStyle/>
                    <a:p>
                      <a:pPr algn="ctr" fontAlgn="ctr"/>
                      <a:r>
                        <a:rPr lang="en-US" sz="700" b="1" i="0" u="none" strike="noStrike">
                          <a:effectLst/>
                          <a:latin typeface="Arial" panose="020B060402020202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gridSpan="4">
                  <a:txBody>
                    <a:bodyPr/>
                    <a:lstStyle/>
                    <a:p>
                      <a:pPr algn="ctr" fontAlgn="ctr"/>
                      <a:r>
                        <a:rPr lang="en-US" sz="700" b="0" i="0" u="none" strike="noStrike">
                          <a:effectLst/>
                          <a:latin typeface="Arial" panose="020B0604020202020204" pitchFamily="34" charset="0"/>
                        </a:rPr>
                        <a: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hMerge="1">
                  <a:txBody>
                    <a:bodyPr/>
                    <a:lstStyle/>
                    <a:p>
                      <a:endParaRPr lang="en-US"/>
                    </a:p>
                  </a:txBody>
                  <a:tcPr/>
                </a:tc>
                <a:tc gridSpan="3">
                  <a:txBody>
                    <a:bodyPr/>
                    <a:lstStyle/>
                    <a:p>
                      <a:pPr algn="ctr" fontAlgn="ctr"/>
                      <a:r>
                        <a:rPr lang="en-US" sz="700" b="0" i="0" u="none" strike="noStrike">
                          <a:effectLst/>
                          <a:latin typeface="Arial" panose="020B0604020202020204" pitchFamily="34" charset="0"/>
                        </a:rPr>
                        <a:t>27.8 (35)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gridSpan="3">
                  <a:txBody>
                    <a:bodyPr/>
                    <a:lstStyle/>
                    <a:p>
                      <a:pPr algn="ctr" fontAlgn="ctr"/>
                      <a:r>
                        <a:rPr lang="en-US" sz="700" b="0" i="0" u="none" strike="noStrike">
                          <a:effectLst/>
                          <a:latin typeface="Arial" panose="020B0604020202020204" pitchFamily="34" charset="0"/>
                        </a:rPr>
                        <a:t>27.8 (35)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gridSpan="3">
                  <a:txBody>
                    <a:bodyPr/>
                    <a:lstStyle/>
                    <a:p>
                      <a:pPr algn="ctr" fontAlgn="ctr"/>
                      <a:r>
                        <a:rPr lang="en-US" sz="700" b="0" i="0" u="none" strike="noStrike">
                          <a:effectLst/>
                          <a:latin typeface="Wingdings" panose="05000000000000000000" pitchFamily="2" charset="2"/>
                        </a:rPr>
                        <a:t>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517568074"/>
                  </a:ext>
                </a:extLst>
              </a:tr>
              <a:tr h="155689">
                <a:tc vMerge="1">
                  <a:txBody>
                    <a:bodyPr/>
                    <a:lstStyle/>
                    <a:p>
                      <a:endParaRPr lang="en-US"/>
                    </a:p>
                  </a:txBody>
                  <a:tcPr/>
                </a:tc>
                <a:tc vMerge="1">
                  <a:txBody>
                    <a:bodyPr/>
                    <a:lstStyle/>
                    <a:p>
                      <a:endParaRPr lang="en-US"/>
                    </a:p>
                  </a:txBody>
                  <a:tcPr/>
                </a:tc>
                <a:tc>
                  <a:txBody>
                    <a:bodyPr/>
                    <a:lstStyle/>
                    <a:p>
                      <a:pPr algn="ctr" fontAlgn="ctr"/>
                      <a:r>
                        <a:rPr lang="en-US" sz="700" b="1" i="0" u="none" strike="noStrike">
                          <a:effectLst/>
                          <a:latin typeface="Arial" panose="020B0604020202020204" pitchFamily="3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gridSpan="4">
                  <a:txBody>
                    <a:bodyPr/>
                    <a:lstStyle/>
                    <a:p>
                      <a:pPr algn="ctr" fontAlgn="ctr"/>
                      <a:r>
                        <a:rPr lang="en-US" sz="700" b="0" i="0" u="none" strike="noStrike">
                          <a:effectLst/>
                          <a:latin typeface="Arial" panose="020B0604020202020204" pitchFamily="34" charset="0"/>
                        </a:rPr>
                        <a: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hMerge="1">
                  <a:txBody>
                    <a:bodyPr/>
                    <a:lstStyle/>
                    <a:p>
                      <a:endParaRPr lang="en-US"/>
                    </a:p>
                  </a:txBody>
                  <a:tcPr/>
                </a:tc>
                <a:tc gridSpan="3">
                  <a:txBody>
                    <a:bodyPr/>
                    <a:lstStyle/>
                    <a:p>
                      <a:pPr algn="ctr" fontAlgn="ctr"/>
                      <a:r>
                        <a:rPr lang="en-US" sz="700" b="0" i="0" u="none" strike="noStrike">
                          <a:effectLst/>
                          <a:latin typeface="Arial" panose="020B0604020202020204" pitchFamily="34" charset="0"/>
                        </a:rPr>
                        <a: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gridSpan="3">
                  <a:txBody>
                    <a:bodyPr/>
                    <a:lstStyle/>
                    <a:p>
                      <a:pPr algn="ctr" fontAlgn="ctr"/>
                      <a:r>
                        <a:rPr lang="en-US" sz="700" b="0" i="0" u="none" strike="noStrike">
                          <a:effectLst/>
                          <a:latin typeface="Arial" panose="020B0604020202020204" pitchFamily="34" charset="0"/>
                        </a:rPr>
                        <a:t>27.8 (35)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gridSpan="3">
                  <a:txBody>
                    <a:bodyPr/>
                    <a:lstStyle/>
                    <a:p>
                      <a:pPr algn="ctr" fontAlgn="ctr"/>
                      <a:r>
                        <a:rPr lang="en-US" sz="700" b="0" i="0" u="none" strike="noStrike">
                          <a:effectLst/>
                          <a:latin typeface="Wingdings" panose="05000000000000000000" pitchFamily="2" charset="2"/>
                        </a:rPr>
                        <a:t>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991862086"/>
                  </a:ext>
                </a:extLst>
              </a:tr>
              <a:tr h="155689">
                <a:tc rowSpan="2">
                  <a:txBody>
                    <a:bodyPr/>
                    <a:lstStyle/>
                    <a:p>
                      <a:pPr algn="ctr" fontAlgn="ctr"/>
                      <a:r>
                        <a:rPr lang="en-US" sz="700" b="0" i="0" u="none" strike="noStrike">
                          <a:effectLst/>
                          <a:latin typeface="Arial" panose="020B0604020202020204" pitchFamily="34" charset="0"/>
                        </a:rPr>
                        <a:t>240/3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rowSpan="2">
                  <a:txBody>
                    <a:bodyPr/>
                    <a:lstStyle/>
                    <a:p>
                      <a:pPr algn="ctr" fontAlgn="ctr"/>
                      <a:r>
                        <a:rPr lang="en-US" sz="700" b="1" i="0" u="none" strike="noStrike">
                          <a:effectLst/>
                          <a:latin typeface="Arial" panose="020B0604020202020204" pitchFamily="34" charset="0"/>
                        </a:rPr>
                        <a:t>AK6E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ctr" fontAlgn="ctr"/>
                      <a:r>
                        <a:rPr lang="en-US" sz="700" b="1" i="0" u="none" strike="noStrike">
                          <a:effectLst/>
                          <a:latin typeface="Arial" panose="020B0604020202020204" pitchFamily="3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gridSpan="4">
                  <a:txBody>
                    <a:bodyPr/>
                    <a:lstStyle/>
                    <a:p>
                      <a:pPr algn="ctr" fontAlgn="ctr"/>
                      <a:r>
                        <a:rPr lang="en-US" sz="700" b="0" i="0" u="none" strike="noStrike">
                          <a:effectLst/>
                          <a:latin typeface="Arial" panose="020B0604020202020204" pitchFamily="34" charset="0"/>
                        </a:rPr>
                        <a:t>27.7 (35)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3">
                  <a:txBody>
                    <a:bodyPr/>
                    <a:lstStyle/>
                    <a:p>
                      <a:pPr algn="ctr" fontAlgn="ctr"/>
                      <a:r>
                        <a:rPr lang="en-US" sz="700" b="0" i="0" u="none" strike="noStrike">
                          <a:effectLst/>
                          <a:latin typeface="Arial" panose="020B0604020202020204" pitchFamily="34" charset="0"/>
                        </a:rPr>
                        <a:t>31.3 (40)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hMerge="1">
                  <a:txBody>
                    <a:bodyPr/>
                    <a:lstStyle/>
                    <a:p>
                      <a:endParaRPr lang="en-US"/>
                    </a:p>
                  </a:txBody>
                  <a:tcPr/>
                </a:tc>
                <a:tc hMerge="1">
                  <a:txBody>
                    <a:bodyPr/>
                    <a:lstStyle/>
                    <a:p>
                      <a:endParaRPr lang="en-US"/>
                    </a:p>
                  </a:txBody>
                  <a:tcPr/>
                </a:tc>
                <a:tc gridSpan="3">
                  <a:txBody>
                    <a:bodyPr/>
                    <a:lstStyle/>
                    <a:p>
                      <a:pPr algn="ctr" fontAlgn="ctr"/>
                      <a:r>
                        <a:rPr lang="en-US" sz="700" b="0" i="0" u="none" strike="noStrike">
                          <a:effectLst/>
                          <a:latin typeface="Arial" panose="020B0604020202020204" pitchFamily="34" charset="0"/>
                        </a:rPr>
                        <a:t>46.9 (60)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hMerge="1">
                  <a:txBody>
                    <a:bodyPr/>
                    <a:lstStyle/>
                    <a:p>
                      <a:endParaRPr lang="en-US"/>
                    </a:p>
                  </a:txBody>
                  <a:tcPr/>
                </a:tc>
                <a:tc hMerge="1">
                  <a:txBody>
                    <a:bodyPr/>
                    <a:lstStyle/>
                    <a:p>
                      <a:endParaRPr lang="en-US"/>
                    </a:p>
                  </a:txBody>
                  <a:tcPr/>
                </a:tc>
                <a:tc gridSpan="3">
                  <a:txBody>
                    <a:bodyPr/>
                    <a:lstStyle/>
                    <a:p>
                      <a:pPr algn="ctr" fontAlgn="ctr"/>
                      <a:r>
                        <a:rPr lang="en-US" sz="700" b="0" i="0" u="none" strike="noStrike">
                          <a:effectLst/>
                          <a:latin typeface="Wingdings" panose="05000000000000000000" pitchFamily="2" charset="2"/>
                        </a:rPr>
                        <a:t>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38711916"/>
                  </a:ext>
                </a:extLst>
              </a:tr>
              <a:tr h="155689">
                <a:tc vMerge="1">
                  <a:txBody>
                    <a:bodyPr/>
                    <a:lstStyle/>
                    <a:p>
                      <a:endParaRPr lang="en-US"/>
                    </a:p>
                  </a:txBody>
                  <a:tcPr/>
                </a:tc>
                <a:tc vMerge="1">
                  <a:txBody>
                    <a:bodyPr/>
                    <a:lstStyle/>
                    <a:p>
                      <a:endParaRPr lang="en-US"/>
                    </a:p>
                  </a:txBody>
                  <a:tcPr/>
                </a:tc>
                <a:tc>
                  <a:txBody>
                    <a:bodyPr/>
                    <a:lstStyle/>
                    <a:p>
                      <a:pPr algn="ctr" fontAlgn="ctr"/>
                      <a:r>
                        <a:rPr lang="en-US" sz="700" b="1" i="0" u="none" strike="noStrike">
                          <a:effectLst/>
                          <a:latin typeface="Arial" panose="020B060402020202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gridSpan="4">
                  <a:txBody>
                    <a:bodyPr/>
                    <a:lstStyle/>
                    <a:p>
                      <a:pPr algn="ctr" fontAlgn="ctr"/>
                      <a:r>
                        <a:rPr lang="en-US" sz="700" b="0" i="0" u="none" strike="noStrike">
                          <a:effectLst/>
                          <a:latin typeface="Arial" panose="020B0604020202020204" pitchFamily="34" charset="0"/>
                        </a:rPr>
                        <a: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3">
                  <a:txBody>
                    <a:bodyPr/>
                    <a:lstStyle/>
                    <a:p>
                      <a:pPr algn="ctr" fontAlgn="ctr"/>
                      <a:r>
                        <a:rPr lang="en-US" sz="700" b="0" i="0" u="none" strike="noStrike">
                          <a:effectLst/>
                          <a:latin typeface="Arial" panose="020B0604020202020204" pitchFamily="34" charset="0"/>
                        </a:rPr>
                        <a:t>24.1 (35)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hMerge="1">
                  <a:txBody>
                    <a:bodyPr/>
                    <a:lstStyle/>
                    <a:p>
                      <a:endParaRPr lang="en-US"/>
                    </a:p>
                  </a:txBody>
                  <a:tcPr/>
                </a:tc>
                <a:tc hMerge="1">
                  <a:txBody>
                    <a:bodyPr/>
                    <a:lstStyle/>
                    <a:p>
                      <a:endParaRPr lang="en-US"/>
                    </a:p>
                  </a:txBody>
                  <a:tcPr/>
                </a:tc>
                <a:tc gridSpan="3">
                  <a:txBody>
                    <a:bodyPr/>
                    <a:lstStyle/>
                    <a:p>
                      <a:pPr algn="ctr" fontAlgn="ctr"/>
                      <a:r>
                        <a:rPr lang="en-US" sz="700" b="0" i="0" u="none" strike="noStrike">
                          <a:effectLst/>
                          <a:latin typeface="Arial" panose="020B0604020202020204" pitchFamily="34" charset="0"/>
                        </a:rPr>
                        <a:t>36.1 (50)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hMerge="1">
                  <a:txBody>
                    <a:bodyPr/>
                    <a:lstStyle/>
                    <a:p>
                      <a:endParaRPr lang="en-US"/>
                    </a:p>
                  </a:txBody>
                  <a:tcPr/>
                </a:tc>
                <a:tc hMerge="1">
                  <a:txBody>
                    <a:bodyPr/>
                    <a:lstStyle/>
                    <a:p>
                      <a:endParaRPr lang="en-US"/>
                    </a:p>
                  </a:txBody>
                  <a:tcPr/>
                </a:tc>
                <a:tc gridSpan="3">
                  <a:txBody>
                    <a:bodyPr/>
                    <a:lstStyle/>
                    <a:p>
                      <a:pPr algn="ctr" fontAlgn="ctr"/>
                      <a:r>
                        <a:rPr lang="en-US" sz="700" b="0" i="0" u="none" strike="noStrike">
                          <a:effectLst/>
                          <a:latin typeface="Wingdings" panose="05000000000000000000" pitchFamily="2" charset="2"/>
                        </a:rPr>
                        <a:t>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547584356"/>
                  </a:ext>
                </a:extLst>
              </a:tr>
              <a:tr h="155689">
                <a:tc rowSpan="2">
                  <a:txBody>
                    <a:bodyPr/>
                    <a:lstStyle/>
                    <a:p>
                      <a:pPr algn="ctr" fontAlgn="ctr"/>
                      <a:r>
                        <a:rPr lang="en-US" sz="700" b="0" i="0" u="none" strike="noStrike">
                          <a:effectLst/>
                          <a:latin typeface="Arial" panose="020B0604020202020204" pitchFamily="34" charset="0"/>
                        </a:rPr>
                        <a:t>480/3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2">
                  <a:txBody>
                    <a:bodyPr/>
                    <a:lstStyle/>
                    <a:p>
                      <a:pPr algn="ctr" fontAlgn="ctr"/>
                      <a:r>
                        <a:rPr lang="en-US" sz="700" b="1" i="0" u="none" strike="noStrike">
                          <a:effectLst/>
                          <a:latin typeface="Arial" panose="020B0604020202020204" pitchFamily="34" charset="0"/>
                        </a:rPr>
                        <a:t>AK7E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700" b="1" i="0" u="none" strike="noStrike">
                          <a:effectLst/>
                          <a:latin typeface="Arial" panose="020B0604020202020204" pitchFamily="3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gridSpan="4">
                  <a:txBody>
                    <a:bodyPr/>
                    <a:lstStyle/>
                    <a:p>
                      <a:pPr algn="ctr" fontAlgn="ctr"/>
                      <a:r>
                        <a:rPr lang="en-US" sz="700" b="0" i="0" u="none" strike="noStrike">
                          <a:effectLst/>
                          <a:latin typeface="Arial" panose="020B0604020202020204" pitchFamily="34" charset="0"/>
                        </a:rPr>
                        <a:t>14.0 (20)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hMerge="1">
                  <a:txBody>
                    <a:bodyPr/>
                    <a:lstStyle/>
                    <a:p>
                      <a:endParaRPr lang="en-US"/>
                    </a:p>
                  </a:txBody>
                  <a:tcPr/>
                </a:tc>
                <a:tc gridSpan="3">
                  <a:txBody>
                    <a:bodyPr/>
                    <a:lstStyle/>
                    <a:p>
                      <a:pPr algn="ctr" fontAlgn="ctr"/>
                      <a:r>
                        <a:rPr lang="en-US" sz="700" b="0" i="0" u="none" strike="noStrike">
                          <a:effectLst/>
                          <a:latin typeface="Arial" panose="020B0604020202020204" pitchFamily="34" charset="0"/>
                        </a:rPr>
                        <a:t>28.1 (40)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gridSpan="3">
                  <a:txBody>
                    <a:bodyPr/>
                    <a:lstStyle/>
                    <a:p>
                      <a:pPr algn="ctr" fontAlgn="ctr"/>
                      <a:r>
                        <a:rPr lang="en-US" sz="700" b="0" i="0" u="none" strike="noStrike">
                          <a:effectLst/>
                          <a:latin typeface="Arial" panose="020B0604020202020204" pitchFamily="34" charset="0"/>
                        </a:rPr>
                        <a:t>42.1 (60)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gridSpan="3">
                  <a:txBody>
                    <a:bodyPr/>
                    <a:lstStyle/>
                    <a:p>
                      <a:pPr algn="ctr" fontAlgn="ctr"/>
                      <a:r>
                        <a:rPr lang="en-US" sz="700" b="0" i="0" u="none" strike="noStrike">
                          <a:effectLst/>
                          <a:latin typeface="Arial" panose="020B0604020202020204" pitchFamily="34" charset="0"/>
                        </a:rPr>
                        <a:t>32.1 (45)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17849821"/>
                  </a:ext>
                </a:extLst>
              </a:tr>
              <a:tr h="155689">
                <a:tc vMerge="1">
                  <a:txBody>
                    <a:bodyPr/>
                    <a:lstStyle/>
                    <a:p>
                      <a:endParaRPr lang="en-US"/>
                    </a:p>
                  </a:txBody>
                  <a:tcPr/>
                </a:tc>
                <a:tc vMerge="1">
                  <a:txBody>
                    <a:bodyPr/>
                    <a:lstStyle/>
                    <a:p>
                      <a:endParaRPr lang="en-US"/>
                    </a:p>
                  </a:txBody>
                  <a:tcPr/>
                </a:tc>
                <a:tc>
                  <a:txBody>
                    <a:bodyPr/>
                    <a:lstStyle/>
                    <a:p>
                      <a:pPr algn="ctr" fontAlgn="ctr"/>
                      <a:r>
                        <a:rPr lang="en-US" sz="700" b="1" i="0" u="none" strike="noStrike">
                          <a:effectLst/>
                          <a:latin typeface="Arial" panose="020B060402020202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gridSpan="4">
                  <a:txBody>
                    <a:bodyPr/>
                    <a:lstStyle/>
                    <a:p>
                      <a:pPr algn="ctr" fontAlgn="ctr"/>
                      <a:r>
                        <a:rPr lang="en-US" sz="700" b="0" i="0" u="none" strike="noStrike">
                          <a:effectLst/>
                          <a:latin typeface="Arial" panose="020B0604020202020204" pitchFamily="34" charset="0"/>
                        </a:rPr>
                        <a: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hMerge="1">
                  <a:txBody>
                    <a:bodyPr/>
                    <a:lstStyle/>
                    <a:p>
                      <a:endParaRPr lang="en-US"/>
                    </a:p>
                  </a:txBody>
                  <a:tcPr/>
                </a:tc>
                <a:tc gridSpan="3">
                  <a:txBody>
                    <a:bodyPr/>
                    <a:lstStyle/>
                    <a:p>
                      <a:pPr algn="ctr" fontAlgn="ctr"/>
                      <a:r>
                        <a:rPr lang="en-US" sz="700" b="0" i="0" u="none" strike="noStrike">
                          <a:effectLst/>
                          <a:latin typeface="Arial" panose="020B0604020202020204" pitchFamily="34" charset="0"/>
                        </a:rPr>
                        <a: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gridSpan="3">
                  <a:txBody>
                    <a:bodyPr/>
                    <a:lstStyle/>
                    <a:p>
                      <a:pPr algn="ctr" fontAlgn="ctr"/>
                      <a:r>
                        <a:rPr lang="en-US" sz="700" b="0" i="0" u="none" strike="noStrike">
                          <a:effectLst/>
                          <a:latin typeface="Arial" panose="020B0604020202020204" pitchFamily="34" charset="0"/>
                        </a:rPr>
                        <a: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gridSpan="3">
                  <a:txBody>
                    <a:bodyPr/>
                    <a:lstStyle/>
                    <a:p>
                      <a:pPr algn="ctr" fontAlgn="ctr"/>
                      <a:r>
                        <a:rPr lang="en-US" sz="700" b="0" i="0" u="none" strike="noStrike">
                          <a:effectLst/>
                          <a:latin typeface="Arial" panose="020B0604020202020204" pitchFamily="34" charset="0"/>
                        </a:rPr>
                        <a:t>24.1 (35)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233460981"/>
                  </a:ext>
                </a:extLst>
              </a:tr>
              <a:tr h="155689">
                <a:tc>
                  <a:txBody>
                    <a:bodyPr/>
                    <a:lstStyle/>
                    <a:p>
                      <a:pPr algn="ctr" fontAlgn="ctr"/>
                      <a:r>
                        <a:rPr lang="en-US" sz="700" b="0" i="0" u="none" strike="noStrike">
                          <a:effectLst/>
                          <a:latin typeface="Arial" panose="020B0604020202020204" pitchFamily="34" charset="0"/>
                        </a:rPr>
                        <a:t>575/3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ctr" fontAlgn="ctr"/>
                      <a:r>
                        <a:rPr lang="en-US" sz="700" b="1" i="0" u="none" strike="noStrike">
                          <a:effectLst/>
                          <a:latin typeface="Arial" panose="020B0604020202020204" pitchFamily="34" charset="0"/>
                        </a:rPr>
                        <a:t>AK8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ctr" fontAlgn="ctr"/>
                      <a:r>
                        <a:rPr lang="en-US" sz="700" b="1" i="0" u="none" strike="noStrike">
                          <a:effectLst/>
                          <a:latin typeface="Arial" panose="020B0604020202020204" pitchFamily="3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gridSpan="4">
                  <a:txBody>
                    <a:bodyPr/>
                    <a:lstStyle/>
                    <a:p>
                      <a:pPr algn="ctr" fontAlgn="ctr"/>
                      <a:r>
                        <a:rPr lang="en-US" sz="700" b="0" i="0" u="none" strike="noStrike">
                          <a:effectLst/>
                          <a:latin typeface="Arial" panose="020B0604020202020204" pitchFamily="34" charset="0"/>
                        </a:rPr>
                        <a:t>11.5 (15)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3">
                  <a:txBody>
                    <a:bodyPr/>
                    <a:lstStyle/>
                    <a:p>
                      <a:pPr algn="ctr" fontAlgn="ctr"/>
                      <a:r>
                        <a:rPr lang="en-US" sz="700" b="0" i="0" u="none" strike="noStrike">
                          <a:effectLst/>
                          <a:latin typeface="Arial" panose="020B0604020202020204" pitchFamily="34" charset="0"/>
                        </a:rPr>
                        <a:t>23.1 (30)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hMerge="1">
                  <a:txBody>
                    <a:bodyPr/>
                    <a:lstStyle/>
                    <a:p>
                      <a:endParaRPr lang="en-US"/>
                    </a:p>
                  </a:txBody>
                  <a:tcPr/>
                </a:tc>
                <a:tc hMerge="1">
                  <a:txBody>
                    <a:bodyPr/>
                    <a:lstStyle/>
                    <a:p>
                      <a:endParaRPr lang="en-US"/>
                    </a:p>
                  </a:txBody>
                  <a:tcPr/>
                </a:tc>
                <a:tc gridSpan="3">
                  <a:txBody>
                    <a:bodyPr/>
                    <a:lstStyle/>
                    <a:p>
                      <a:pPr algn="ctr" fontAlgn="ctr"/>
                      <a:r>
                        <a:rPr lang="en-US" sz="700" b="0" i="0" u="none" strike="noStrike">
                          <a:effectLst/>
                          <a:latin typeface="Arial" panose="020B0604020202020204" pitchFamily="34" charset="0"/>
                        </a:rPr>
                        <a:t>34.6 (45)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hMerge="1">
                  <a:txBody>
                    <a:bodyPr/>
                    <a:lstStyle/>
                    <a:p>
                      <a:endParaRPr lang="en-US"/>
                    </a:p>
                  </a:txBody>
                  <a:tcPr/>
                </a:tc>
                <a:tc hMerge="1">
                  <a:txBody>
                    <a:bodyPr/>
                    <a:lstStyle/>
                    <a:p>
                      <a:endParaRPr lang="en-US"/>
                    </a:p>
                  </a:txBody>
                  <a:tcPr/>
                </a:tc>
                <a:tc gridSpan="3">
                  <a:txBody>
                    <a:bodyPr/>
                    <a:lstStyle/>
                    <a:p>
                      <a:pPr algn="ctr" fontAlgn="ctr"/>
                      <a:r>
                        <a:rPr lang="en-US" sz="700" b="0" i="0" u="none" strike="noStrike">
                          <a:effectLst/>
                          <a:latin typeface="Arial" panose="020B0604020202020204" pitchFamily="34" charset="0"/>
                        </a:rPr>
                        <a:t>46.2 (60)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621068372"/>
                  </a:ext>
                </a:extLst>
              </a:tr>
            </a:tbl>
          </a:graphicData>
        </a:graphic>
      </p:graphicFrame>
      <p:sp>
        <p:nvSpPr>
          <p:cNvPr id="3" name="TextBox 2">
            <a:extLst>
              <a:ext uri="{FF2B5EF4-FFF2-40B4-BE49-F238E27FC236}">
                <a16:creationId xmlns:a16="http://schemas.microsoft.com/office/drawing/2014/main" id="{AB84EFBB-4D07-6EEC-3C13-0D3B2DFE003D}"/>
              </a:ext>
            </a:extLst>
          </p:cNvPr>
          <p:cNvSpPr txBox="1"/>
          <p:nvPr/>
        </p:nvSpPr>
        <p:spPr>
          <a:xfrm>
            <a:off x="1577863" y="5571039"/>
            <a:ext cx="9036269" cy="369332"/>
          </a:xfrm>
          <a:prstGeom prst="rect">
            <a:avLst/>
          </a:prstGeom>
          <a:solidFill>
            <a:schemeClr val="bg2">
              <a:lumMod val="90000"/>
            </a:schemeClr>
          </a:solidFill>
          <a:ln>
            <a:solidFill>
              <a:schemeClr val="bg2">
                <a:lumMod val="25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EEECE1">
                    <a:lumMod val="25000"/>
                  </a:srgbClr>
                </a:solidFill>
                <a:effectLst/>
                <a:uLnTx/>
                <a:uFillTx/>
                <a:latin typeface="Arial" panose="020B0604020202020204" pitchFamily="34" charset="0"/>
                <a:ea typeface="+mn-ea"/>
                <a:cs typeface="Arial" panose="020B0604020202020204" pitchFamily="34" charset="0"/>
              </a:rPr>
              <a:t>Voltages selected to reduce amperage, installation time/cost, and operational costs</a:t>
            </a:r>
          </a:p>
        </p:txBody>
      </p:sp>
      <p:pic>
        <p:nvPicPr>
          <p:cNvPr id="6" name="Picture 5">
            <a:extLst>
              <a:ext uri="{FF2B5EF4-FFF2-40B4-BE49-F238E27FC236}">
                <a16:creationId xmlns:a16="http://schemas.microsoft.com/office/drawing/2014/main" id="{D2E7A7FF-1197-75A8-21F3-8AC94E0E5374}"/>
              </a:ext>
            </a:extLst>
          </p:cNvPr>
          <p:cNvPicPr>
            <a:picLocks noChangeAspect="1"/>
          </p:cNvPicPr>
          <p:nvPr/>
        </p:nvPicPr>
        <p:blipFill>
          <a:blip r:embed="rId4"/>
          <a:stretch>
            <a:fillRect/>
          </a:stretch>
        </p:blipFill>
        <p:spPr>
          <a:xfrm>
            <a:off x="119114" y="1383943"/>
            <a:ext cx="11971020" cy="1395833"/>
          </a:xfrm>
          <a:prstGeom prst="rect">
            <a:avLst/>
          </a:prstGeom>
        </p:spPr>
      </p:pic>
    </p:spTree>
    <p:extLst>
      <p:ext uri="{BB962C8B-B14F-4D97-AF65-F5344CB8AC3E}">
        <p14:creationId xmlns:p14="http://schemas.microsoft.com/office/powerpoint/2010/main" val="284004062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0">
          <a:blip r:embed="rId3" cstate="screen">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6902" y="255396"/>
            <a:ext cx="3228239" cy="684847"/>
          </a:xfrm>
        </p:spPr>
        <p:txBody>
          <a:bodyPr>
            <a:normAutofit/>
          </a:bodyPr>
          <a:lstStyle/>
          <a:p>
            <a:r>
              <a:rPr lang="en-US" sz="3200" b="1">
                <a:solidFill>
                  <a:srgbClr val="A80532"/>
                </a:solidFill>
                <a:latin typeface="Arial Nova" panose="020B0504020202020204" pitchFamily="34" charset="0"/>
              </a:rPr>
              <a:t>Applications</a:t>
            </a:r>
            <a:endParaRPr lang="en-US" sz="3200" b="1">
              <a:solidFill>
                <a:srgbClr val="A80532"/>
              </a:solidFill>
              <a:latin typeface="Arial Nova" panose="020B0504020202020204" pitchFamily="34" charset="0"/>
              <a:ea typeface="+mn-ea"/>
              <a:cs typeface="+mn-cs"/>
            </a:endParaRPr>
          </a:p>
        </p:txBody>
      </p:sp>
      <p:pic>
        <p:nvPicPr>
          <p:cNvPr id="6" name="Picture 5" descr="A person walking out of a building&#10;&#10;Description automatically generated with medium confidence">
            <a:extLst>
              <a:ext uri="{FF2B5EF4-FFF2-40B4-BE49-F238E27FC236}">
                <a16:creationId xmlns:a16="http://schemas.microsoft.com/office/drawing/2014/main" id="{982E7941-24FB-664F-AE5F-B3F98059DB4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346326" y="255396"/>
            <a:ext cx="2679192" cy="3572256"/>
          </a:xfrm>
          <a:prstGeom prst="rect">
            <a:avLst/>
          </a:prstGeom>
        </p:spPr>
      </p:pic>
      <p:pic>
        <p:nvPicPr>
          <p:cNvPr id="16" name="Picture 15" descr="A picture containing text, indoor, ceiling, floor&#10;&#10;Description automatically generated">
            <a:extLst>
              <a:ext uri="{FF2B5EF4-FFF2-40B4-BE49-F238E27FC236}">
                <a16:creationId xmlns:a16="http://schemas.microsoft.com/office/drawing/2014/main" id="{E451109C-2EF5-6B45-8823-E795C63D719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56902" y="1251204"/>
            <a:ext cx="4485669" cy="3357372"/>
          </a:xfrm>
          <a:prstGeom prst="rect">
            <a:avLst/>
          </a:prstGeom>
        </p:spPr>
      </p:pic>
      <p:pic>
        <p:nvPicPr>
          <p:cNvPr id="7" name="Picture 9"/>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bwMode="auto">
          <a:xfrm>
            <a:off x="3623094" y="2256512"/>
            <a:ext cx="2725948" cy="4216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A picture containing indoor&#10;&#10;Description automatically generated">
            <a:extLst>
              <a:ext uri="{FF2B5EF4-FFF2-40B4-BE49-F238E27FC236}">
                <a16:creationId xmlns:a16="http://schemas.microsoft.com/office/drawing/2014/main" id="{9CEE8F22-3792-CA41-99E5-39B272E8672B}"/>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972090" y="2041524"/>
            <a:ext cx="4763008" cy="3572256"/>
          </a:xfrm>
          <a:prstGeom prst="rect">
            <a:avLst/>
          </a:prstGeom>
        </p:spPr>
      </p:pic>
    </p:spTree>
    <p:extLst>
      <p:ext uri="{BB962C8B-B14F-4D97-AF65-F5344CB8AC3E}">
        <p14:creationId xmlns:p14="http://schemas.microsoft.com/office/powerpoint/2010/main" val="285220325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0">
          <a:blip r:embed="rId4" cstate="screen">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a:xfrm>
            <a:off x="502805" y="179246"/>
            <a:ext cx="9775029" cy="733255"/>
          </a:xfrm>
        </p:spPr>
        <p:txBody>
          <a:bodyPr>
            <a:normAutofit/>
          </a:bodyPr>
          <a:lstStyle/>
          <a:p>
            <a:r>
              <a:rPr lang="en-US" sz="3200" b="1">
                <a:solidFill>
                  <a:srgbClr val="A80532"/>
                </a:solidFill>
                <a:latin typeface="Arial Nova" panose="020B0504020202020204" pitchFamily="34" charset="0"/>
                <a:ea typeface="+mn-ea"/>
                <a:cs typeface="+mn-cs"/>
              </a:rPr>
              <a:t>Industrial Applications – Interior Separation</a:t>
            </a:r>
          </a:p>
        </p:txBody>
      </p:sp>
      <p:sp>
        <p:nvSpPr>
          <p:cNvPr id="11" name="Content Placeholder 2"/>
          <p:cNvSpPr>
            <a:spLocks noGrp="1"/>
          </p:cNvSpPr>
          <p:nvPr>
            <p:ph idx="1"/>
          </p:nvPr>
        </p:nvSpPr>
        <p:spPr>
          <a:xfrm>
            <a:off x="401674" y="1302864"/>
            <a:ext cx="4434315" cy="3824201"/>
          </a:xfrm>
        </p:spPr>
        <p:txBody>
          <a:bodyPr>
            <a:noAutofit/>
          </a:bodyPr>
          <a:lstStyle/>
          <a:p>
            <a:r>
              <a:rPr lang="en-US" sz="1800">
                <a:latin typeface="Arial" panose="020B0604020202020204" pitchFamily="34" charset="0"/>
                <a:cs typeface="Arial" panose="020B0604020202020204" pitchFamily="34" charset="0"/>
              </a:rPr>
              <a:t>Consider air curtains in place of traffic doors or strip doors</a:t>
            </a:r>
          </a:p>
          <a:p>
            <a:pPr lvl="1"/>
            <a:r>
              <a:rPr lang="en-US" sz="1800">
                <a:latin typeface="Arial" panose="020B0604020202020204" pitchFamily="34" charset="0"/>
                <a:cs typeface="Arial" panose="020B0604020202020204" pitchFamily="34" charset="0"/>
              </a:rPr>
              <a:t>More Hygienic</a:t>
            </a:r>
          </a:p>
          <a:p>
            <a:pPr lvl="1"/>
            <a:r>
              <a:rPr lang="en-US" sz="1800">
                <a:latin typeface="Arial" panose="020B0604020202020204" pitchFamily="34" charset="0"/>
                <a:cs typeface="Arial" panose="020B0604020202020204" pitchFamily="34" charset="0"/>
              </a:rPr>
              <a:t>Promote 100% Visibility</a:t>
            </a:r>
          </a:p>
          <a:p>
            <a:pPr lvl="1"/>
            <a:r>
              <a:rPr lang="en-US" sz="1800">
                <a:latin typeface="Arial" panose="020B0604020202020204" pitchFamily="34" charset="0"/>
                <a:cs typeface="Arial" panose="020B0604020202020204" pitchFamily="34" charset="0"/>
              </a:rPr>
              <a:t>Promote Non-Contact Pass Through</a:t>
            </a:r>
          </a:p>
          <a:p>
            <a:pPr lvl="1"/>
            <a:r>
              <a:rPr lang="en-US" sz="1800">
                <a:latin typeface="Arial" panose="020B0604020202020204" pitchFamily="34" charset="0"/>
                <a:cs typeface="Arial" panose="020B0604020202020204" pitchFamily="34" charset="0"/>
              </a:rPr>
              <a:t>Inexpensive to Run</a:t>
            </a:r>
          </a:p>
          <a:p>
            <a:pPr lvl="1"/>
            <a:r>
              <a:rPr lang="en-US" sz="1800">
                <a:latin typeface="Arial" panose="020B0604020202020204" pitchFamily="34" charset="0"/>
                <a:cs typeface="Arial" panose="020B0604020202020204" pitchFamily="34" charset="0"/>
              </a:rPr>
              <a:t>Less Replacement Parts</a:t>
            </a:r>
          </a:p>
          <a:p>
            <a:pPr lvl="1"/>
            <a:r>
              <a:rPr lang="en-US" sz="1800">
                <a:latin typeface="Arial" panose="020B0604020202020204" pitchFamily="34" charset="0"/>
                <a:cs typeface="Arial" panose="020B0604020202020204" pitchFamily="34" charset="0"/>
              </a:rPr>
              <a:t>Fastest High-Speed Door</a:t>
            </a:r>
          </a:p>
          <a:p>
            <a:r>
              <a:rPr lang="en-US" sz="1800">
                <a:latin typeface="Arial" panose="020B0604020202020204" pitchFamily="34" charset="0"/>
                <a:cs typeface="Arial" panose="020B0604020202020204" pitchFamily="34" charset="0"/>
              </a:rPr>
              <a:t>Typically, Less Velocity Required</a:t>
            </a:r>
          </a:p>
          <a:p>
            <a:pPr lvl="1"/>
            <a:r>
              <a:rPr lang="en-US" sz="1800">
                <a:latin typeface="Arial" panose="020B0604020202020204" pitchFamily="34" charset="0"/>
                <a:cs typeface="Arial" panose="020B0604020202020204" pitchFamily="34" charset="0"/>
              </a:rPr>
              <a:t>No wind load on the opening</a:t>
            </a:r>
          </a:p>
          <a:p>
            <a:pPr lvl="1"/>
            <a:r>
              <a:rPr lang="en-US" sz="1800">
                <a:latin typeface="Arial" panose="020B0604020202020204" pitchFamily="34" charset="0"/>
                <a:cs typeface="Arial" panose="020B0604020202020204" pitchFamily="34" charset="0"/>
              </a:rPr>
              <a:t>Do not want to create too much turbulence at the floor</a:t>
            </a:r>
            <a:endParaRPr lang="en-US" sz="2400"/>
          </a:p>
          <a:p>
            <a:pPr lvl="1"/>
            <a:endParaRPr lang="en-US" sz="2000"/>
          </a:p>
        </p:txBody>
      </p:sp>
      <p:pic>
        <p:nvPicPr>
          <p:cNvPr id="10" name="Picture 2">
            <a:extLst>
              <a:ext uri="{FF2B5EF4-FFF2-40B4-BE49-F238E27FC236}">
                <a16:creationId xmlns:a16="http://schemas.microsoft.com/office/drawing/2014/main" id="{32BA9F26-77CC-40A9-AFA2-D8624105D954}"/>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rot="5400000">
            <a:off x="4815930" y="1592305"/>
            <a:ext cx="3131679" cy="25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B5AD2C22-4674-4EFC-8054-FB29F7CC74F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820931" y="1302864"/>
            <a:ext cx="4251905" cy="3215348"/>
          </a:xfrm>
          <a:prstGeom prst="rect">
            <a:avLst/>
          </a:prstGeom>
        </p:spPr>
      </p:pic>
    </p:spTree>
    <p:extLst>
      <p:ext uri="{BB962C8B-B14F-4D97-AF65-F5344CB8AC3E}">
        <p14:creationId xmlns:p14="http://schemas.microsoft.com/office/powerpoint/2010/main" val="103590201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0">
          <a:blip r:embed="rId4" cstate="screen">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a:xfrm>
            <a:off x="487815" y="186741"/>
            <a:ext cx="9775029" cy="733255"/>
          </a:xfrm>
        </p:spPr>
        <p:txBody>
          <a:bodyPr>
            <a:normAutofit/>
          </a:bodyPr>
          <a:lstStyle/>
          <a:p>
            <a:r>
              <a:rPr lang="en-US" sz="3200" b="1">
                <a:solidFill>
                  <a:srgbClr val="A80532"/>
                </a:solidFill>
                <a:latin typeface="Arial Nova" panose="020B0504020202020204" pitchFamily="34" charset="0"/>
                <a:ea typeface="+mn-ea"/>
                <a:cs typeface="+mn-cs"/>
              </a:rPr>
              <a:t>Interior Applications – High Speed Doors</a:t>
            </a:r>
          </a:p>
        </p:txBody>
      </p:sp>
      <p:sp>
        <p:nvSpPr>
          <p:cNvPr id="11" name="Content Placeholder 2"/>
          <p:cNvSpPr>
            <a:spLocks noGrp="1"/>
          </p:cNvSpPr>
          <p:nvPr>
            <p:ph idx="1"/>
          </p:nvPr>
        </p:nvSpPr>
        <p:spPr>
          <a:xfrm>
            <a:off x="523786" y="1908732"/>
            <a:ext cx="4434315" cy="3040536"/>
          </a:xfrm>
        </p:spPr>
        <p:txBody>
          <a:bodyPr>
            <a:noAutofit/>
          </a:bodyPr>
          <a:lstStyle/>
          <a:p>
            <a:r>
              <a:rPr lang="en-US" sz="1800">
                <a:latin typeface="Arial" panose="020B0604020202020204" pitchFamily="34" charset="0"/>
                <a:cs typeface="Arial" panose="020B0604020202020204" pitchFamily="34" charset="0"/>
              </a:rPr>
              <a:t>Designed to run when the high-speed door is in the open position</a:t>
            </a:r>
          </a:p>
          <a:p>
            <a:r>
              <a:rPr lang="en-US" sz="1800">
                <a:latin typeface="Arial" panose="020B0604020202020204" pitchFamily="34" charset="0"/>
                <a:cs typeface="Arial" panose="020B0604020202020204" pitchFamily="34" charset="0"/>
              </a:rPr>
              <a:t>Activation is by a dry contact in the high-speed door control panel</a:t>
            </a:r>
          </a:p>
          <a:p>
            <a:pPr lvl="1"/>
            <a:r>
              <a:rPr lang="en-US" sz="1800">
                <a:latin typeface="Arial" panose="020B0604020202020204" pitchFamily="34" charset="0"/>
                <a:cs typeface="Arial" panose="020B0604020202020204" pitchFamily="34" charset="0"/>
              </a:rPr>
              <a:t>We can supply a 24-volt transformer and control relay</a:t>
            </a:r>
          </a:p>
          <a:p>
            <a:pPr lvl="1"/>
            <a:r>
              <a:rPr lang="en-US" sz="1800">
                <a:latin typeface="Arial" panose="020B0604020202020204" pitchFamily="34" charset="0"/>
                <a:cs typeface="Arial" panose="020B0604020202020204" pitchFamily="34" charset="0"/>
              </a:rPr>
              <a:t>Time delay relay prevents the air curtain from turning on and off constantly</a:t>
            </a:r>
          </a:p>
          <a:p>
            <a:r>
              <a:rPr lang="en-US" sz="1800">
                <a:latin typeface="Arial" panose="020B0604020202020204" pitchFamily="34" charset="0"/>
                <a:cs typeface="Arial" panose="020B0604020202020204" pitchFamily="34" charset="0"/>
              </a:rPr>
              <a:t>Can mount below or in front of canister</a:t>
            </a:r>
          </a:p>
        </p:txBody>
      </p:sp>
      <p:pic>
        <p:nvPicPr>
          <p:cNvPr id="4" name="Picture 3">
            <a:extLst>
              <a:ext uri="{FF2B5EF4-FFF2-40B4-BE49-F238E27FC236}">
                <a16:creationId xmlns:a16="http://schemas.microsoft.com/office/drawing/2014/main" id="{4B86C10C-F331-4117-8741-611C5EFAEBE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488103" y="1189528"/>
            <a:ext cx="3155516" cy="4734853"/>
          </a:xfrm>
          <a:prstGeom prst="rect">
            <a:avLst/>
          </a:prstGeom>
        </p:spPr>
      </p:pic>
      <p:pic>
        <p:nvPicPr>
          <p:cNvPr id="8" name="Picture 7">
            <a:extLst>
              <a:ext uri="{FF2B5EF4-FFF2-40B4-BE49-F238E27FC236}">
                <a16:creationId xmlns:a16="http://schemas.microsoft.com/office/drawing/2014/main" id="{069359F6-4B67-41F3-9B5E-13733CB44932}"/>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8911677" y="1189528"/>
            <a:ext cx="2756537" cy="4711125"/>
          </a:xfrm>
          <a:prstGeom prst="rect">
            <a:avLst/>
          </a:prstGeom>
        </p:spPr>
      </p:pic>
    </p:spTree>
    <p:extLst>
      <p:ext uri="{BB962C8B-B14F-4D97-AF65-F5344CB8AC3E}">
        <p14:creationId xmlns:p14="http://schemas.microsoft.com/office/powerpoint/2010/main" val="314462259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3_Office Theme">
  <a:themeElements>
    <a:clrScheme name="Reznor">
      <a:dk1>
        <a:srgbClr val="000000"/>
      </a:dk1>
      <a:lt1>
        <a:srgbClr val="FFFFFF"/>
      </a:lt1>
      <a:dk2>
        <a:srgbClr val="256192"/>
      </a:dk2>
      <a:lt2>
        <a:srgbClr val="F2F2F2"/>
      </a:lt2>
      <a:accent1>
        <a:srgbClr val="256192"/>
      </a:accent1>
      <a:accent2>
        <a:srgbClr val="FFFFFF"/>
      </a:accent2>
      <a:accent3>
        <a:srgbClr val="A80532"/>
      </a:accent3>
      <a:accent4>
        <a:srgbClr val="595959"/>
      </a:accent4>
      <a:accent5>
        <a:srgbClr val="BFBFBF"/>
      </a:accent5>
      <a:accent6>
        <a:srgbClr val="256192"/>
      </a:accent6>
      <a:hlink>
        <a:srgbClr val="BFBFBF"/>
      </a:hlink>
      <a:folHlink>
        <a:srgbClr val="A8053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4_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5_Office Theme">
  <a:themeElements>
    <a:clrScheme name="Reznor">
      <a:dk1>
        <a:srgbClr val="000000"/>
      </a:dk1>
      <a:lt1>
        <a:srgbClr val="FFFFFF"/>
      </a:lt1>
      <a:dk2>
        <a:srgbClr val="256192"/>
      </a:dk2>
      <a:lt2>
        <a:srgbClr val="F2F2F2"/>
      </a:lt2>
      <a:accent1>
        <a:srgbClr val="256192"/>
      </a:accent1>
      <a:accent2>
        <a:srgbClr val="FFFFFF"/>
      </a:accent2>
      <a:accent3>
        <a:srgbClr val="A80532"/>
      </a:accent3>
      <a:accent4>
        <a:srgbClr val="595959"/>
      </a:accent4>
      <a:accent5>
        <a:srgbClr val="BFBFBF"/>
      </a:accent5>
      <a:accent6>
        <a:srgbClr val="256192"/>
      </a:accent6>
      <a:hlink>
        <a:srgbClr val="BFBFBF"/>
      </a:hlink>
      <a:folHlink>
        <a:srgbClr val="A8053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3.xml><?xml version="1.0" encoding="utf-8"?>
<a:themeOverride xmlns:a="http://schemas.openxmlformats.org/drawingml/2006/main">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4.xml><?xml version="1.0" encoding="utf-8"?>
<a:themeOverride xmlns:a="http://schemas.openxmlformats.org/drawingml/2006/main">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5.xml><?xml version="1.0" encoding="utf-8"?>
<a:themeOverride xmlns:a="http://schemas.openxmlformats.org/drawingml/2006/main">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6.xml><?xml version="1.0" encoding="utf-8"?>
<a:themeOverride xmlns:a="http://schemas.openxmlformats.org/drawingml/2006/main">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7.xml><?xml version="1.0" encoding="utf-8"?>
<a:themeOverride xmlns:a="http://schemas.openxmlformats.org/drawingml/2006/main">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8.xml><?xml version="1.0" encoding="utf-8"?>
<a:themeOverride xmlns:a="http://schemas.openxmlformats.org/drawingml/2006/main">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9.xml><?xml version="1.0" encoding="utf-8"?>
<a:themeOverride xmlns:a="http://schemas.openxmlformats.org/drawingml/2006/main">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0.xml><?xml version="1.0" encoding="utf-8"?>
<a:themeOverride xmlns:a="http://schemas.openxmlformats.org/drawingml/2006/main">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1.xml><?xml version="1.0" encoding="utf-8"?>
<a:themeOverride xmlns:a="http://schemas.openxmlformats.org/drawingml/2006/main">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2.xml><?xml version="1.0" encoding="utf-8"?>
<a:themeOverride xmlns:a="http://schemas.openxmlformats.org/drawingml/2006/main">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3.xml><?xml version="1.0" encoding="utf-8"?>
<a:themeOverride xmlns:a="http://schemas.openxmlformats.org/drawingml/2006/main">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4.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5.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6.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7.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8.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9.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0.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2.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3.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4.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5.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6.xml><?xml version="1.0" encoding="utf-8"?>
<a:themeOverride xmlns:a="http://schemas.openxmlformats.org/drawingml/2006/main">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7.xml><?xml version="1.0" encoding="utf-8"?>
<a:themeOverride xmlns:a="http://schemas.openxmlformats.org/drawingml/2006/main">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8.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9.xml><?xml version="1.0" encoding="utf-8"?>
<a:themeOverride xmlns:a="http://schemas.openxmlformats.org/drawingml/2006/main">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0.xml><?xml version="1.0" encoding="utf-8"?>
<a:themeOverride xmlns:a="http://schemas.openxmlformats.org/drawingml/2006/main">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1.xml><?xml version="1.0" encoding="utf-8"?>
<a:themeOverride xmlns:a="http://schemas.openxmlformats.org/drawingml/2006/main">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2.xml><?xml version="1.0" encoding="utf-8"?>
<a:themeOverride xmlns:a="http://schemas.openxmlformats.org/drawingml/2006/main">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3.xml><?xml version="1.0" encoding="utf-8"?>
<a:themeOverride xmlns:a="http://schemas.openxmlformats.org/drawingml/2006/main">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4.xml><?xml version="1.0" encoding="utf-8"?>
<a:themeOverride xmlns:a="http://schemas.openxmlformats.org/drawingml/2006/main">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5.xml><?xml version="1.0" encoding="utf-8"?>
<a:themeOverride xmlns:a="http://schemas.openxmlformats.org/drawingml/2006/main">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6.xml><?xml version="1.0" encoding="utf-8"?>
<a:themeOverride xmlns:a="http://schemas.openxmlformats.org/drawingml/2006/main">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7.xml><?xml version="1.0" encoding="utf-8"?>
<a:themeOverride xmlns:a="http://schemas.openxmlformats.org/drawingml/2006/main">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8.xml><?xml version="1.0" encoding="utf-8"?>
<a:themeOverride xmlns:a="http://schemas.openxmlformats.org/drawingml/2006/main">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9.xml><?xml version="1.0" encoding="utf-8"?>
<a:themeOverride xmlns:a="http://schemas.openxmlformats.org/drawingml/2006/main">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40.xml><?xml version="1.0" encoding="utf-8"?>
<a:themeOverride xmlns:a="http://schemas.openxmlformats.org/drawingml/2006/main">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405a18c2-b15a-4a3c-af86-1265d120af9d">
      <Terms xmlns="http://schemas.microsoft.com/office/infopath/2007/PartnerControls"/>
    </lcf76f155ced4ddcb4097134ff3c332f>
    <TaxCatchAll xmlns="a5426a41-3835-434a-8668-a8cff39bc9b0"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E86F26AE43D8C419EB91A8CC68B2033" ma:contentTypeVersion="19" ma:contentTypeDescription="Create a new document." ma:contentTypeScope="" ma:versionID="80982d307db463539821a1656ea16462">
  <xsd:schema xmlns:xsd="http://www.w3.org/2001/XMLSchema" xmlns:xs="http://www.w3.org/2001/XMLSchema" xmlns:p="http://schemas.microsoft.com/office/2006/metadata/properties" xmlns:ns2="405a18c2-b15a-4a3c-af86-1265d120af9d" xmlns:ns3="a5426a41-3835-434a-8668-a8cff39bc9b0" targetNamespace="http://schemas.microsoft.com/office/2006/metadata/properties" ma:root="true" ma:fieldsID="5d51875b3dd434809844a34bf2d1e0cd" ns2:_="" ns3:_="">
    <xsd:import namespace="405a18c2-b15a-4a3c-af86-1265d120af9d"/>
    <xsd:import namespace="a5426a41-3835-434a-8668-a8cff39bc9b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Location" minOccurs="0"/>
                <xsd:element ref="ns2:MediaServiceGenerationTime" minOccurs="0"/>
                <xsd:element ref="ns2:MediaServiceEventHashCode" minOccurs="0"/>
                <xsd:element ref="ns2:MediaServiceAutoKeyPoints" minOccurs="0"/>
                <xsd:element ref="ns2:MediaServiceKeyPoints" minOccurs="0"/>
                <xsd:element ref="ns2:MediaServiceOCR"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5a18c2-b15a-4a3c-af86-1265d120af9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61d7c1b6-22aa-4c88-807e-90de76e2eed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5426a41-3835-434a-8668-a8cff39bc9b0"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5e861b00-b5a1-477a-a2b5-b770648806c0}" ma:internalName="TaxCatchAll" ma:showField="CatchAllData" ma:web="a5426a41-3835-434a-8668-a8cff39bc9b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6897F42-7D89-4F48-9DC1-851F3AA1B56C}">
  <ds:schemaRefs>
    <ds:schemaRef ds:uri="http://www.w3.org/XML/1998/namespace"/>
    <ds:schemaRef ds:uri="http://schemas.microsoft.com/office/2006/documentManagement/types"/>
    <ds:schemaRef ds:uri="http://purl.org/dc/terms/"/>
    <ds:schemaRef ds:uri="http://purl.org/dc/elements/1.1/"/>
    <ds:schemaRef ds:uri="405a18c2-b15a-4a3c-af86-1265d120af9d"/>
    <ds:schemaRef ds:uri="a5426a41-3835-434a-8668-a8cff39bc9b0"/>
    <ds:schemaRef ds:uri="http://schemas.microsoft.com/office/infopath/2007/PartnerControls"/>
    <ds:schemaRef ds:uri="http://schemas.openxmlformats.org/package/2006/metadata/core-properties"/>
    <ds:schemaRef ds:uri="http://schemas.microsoft.com/office/2006/metadata/properties"/>
    <ds:schemaRef ds:uri="http://purl.org/dc/dcmitype/"/>
  </ds:schemaRefs>
</ds:datastoreItem>
</file>

<file path=customXml/itemProps2.xml><?xml version="1.0" encoding="utf-8"?>
<ds:datastoreItem xmlns:ds="http://schemas.openxmlformats.org/officeDocument/2006/customXml" ds:itemID="{2DAEE81C-83F8-4240-B35F-9EB854176F4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5a18c2-b15a-4a3c-af86-1265d120af9d"/>
    <ds:schemaRef ds:uri="a5426a41-3835-434a-8668-a8cff39bc9b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AA382D1-CF87-4256-9591-EE665169C037}">
  <ds:schemaRefs>
    <ds:schemaRef ds:uri="http://schemas.microsoft.com/sharepoint/v3/contenttype/forms"/>
  </ds:schemaRefs>
</ds:datastoreItem>
</file>

<file path=docMetadata/LabelInfo.xml><?xml version="1.0" encoding="utf-8"?>
<clbl:labelList xmlns:clbl="http://schemas.microsoft.com/office/2020/mipLabelMetadata">
  <clbl:label id="{d8a93075-096e-4ca9-a199-98a2601e02ed}" enabled="0" method="" siteId="{d8a93075-096e-4ca9-a199-98a2601e02ed}" removed="1"/>
</clbl:labelList>
</file>

<file path=docProps/app.xml><?xml version="1.0" encoding="utf-8"?>
<Properties xmlns="http://schemas.openxmlformats.org/officeDocument/2006/extended-properties" xmlns:vt="http://schemas.openxmlformats.org/officeDocument/2006/docPropsVTypes">
  <TotalTime>3012</TotalTime>
  <Words>3509</Words>
  <Application>Microsoft Office PowerPoint</Application>
  <PresentationFormat>Widescreen</PresentationFormat>
  <Paragraphs>857</Paragraphs>
  <Slides>52</Slides>
  <Notes>22</Notes>
  <HiddenSlides>1</HiddenSlides>
  <MMClips>2</MMClips>
  <ScaleCrop>false</ScaleCrop>
  <HeadingPairs>
    <vt:vector size="6" baseType="variant">
      <vt:variant>
        <vt:lpstr>Fonts Used</vt:lpstr>
      </vt:variant>
      <vt:variant>
        <vt:i4>10</vt:i4>
      </vt:variant>
      <vt:variant>
        <vt:lpstr>Theme</vt:lpstr>
      </vt:variant>
      <vt:variant>
        <vt:i4>6</vt:i4>
      </vt:variant>
      <vt:variant>
        <vt:lpstr>Slide Titles</vt:lpstr>
      </vt:variant>
      <vt:variant>
        <vt:i4>52</vt:i4>
      </vt:variant>
    </vt:vector>
  </HeadingPairs>
  <TitlesOfParts>
    <vt:vector size="68" baseType="lpstr">
      <vt:lpstr>Aptos</vt:lpstr>
      <vt:lpstr>Arial</vt:lpstr>
      <vt:lpstr>Arial Nova</vt:lpstr>
      <vt:lpstr>Arial,Sans-Serif</vt:lpstr>
      <vt:lpstr>Calibri</vt:lpstr>
      <vt:lpstr>Calibri Light</vt:lpstr>
      <vt:lpstr>Courier New</vt:lpstr>
      <vt:lpstr>Segoe UI</vt:lpstr>
      <vt:lpstr>Symbol</vt:lpstr>
      <vt:lpstr>Wingdings</vt:lpstr>
      <vt:lpstr>3_Office Theme</vt:lpstr>
      <vt:lpstr>4_Office Theme</vt:lpstr>
      <vt:lpstr>2_Office Theme</vt:lpstr>
      <vt:lpstr>Office Theme</vt:lpstr>
      <vt:lpstr>5_Office Theme</vt:lpstr>
      <vt:lpstr>6_Office Theme</vt:lpstr>
      <vt:lpstr>New Electric Products Review</vt:lpstr>
      <vt:lpstr> Model DTH Docked Trailer Heater</vt:lpstr>
      <vt:lpstr>PowerPoint Presentation</vt:lpstr>
      <vt:lpstr>PowerPoint Presentation</vt:lpstr>
      <vt:lpstr>PowerPoint Presentation</vt:lpstr>
      <vt:lpstr>PowerPoint Presentation</vt:lpstr>
      <vt:lpstr>A high‑velocity, mount-at-dock heating system to rapidly warm docked trailers</vt:lpstr>
      <vt:lpstr>PowerPoint Presentation</vt:lpstr>
      <vt:lpstr>PowerPoint Presentation</vt:lpstr>
      <vt:lpstr>PowerPoint Presentation</vt:lpstr>
      <vt:lpstr>PowerPoint Presentation</vt:lpstr>
      <vt:lpstr>DTH Technical Info</vt:lpstr>
      <vt:lpstr>PowerPoint Presentation</vt:lpstr>
      <vt:lpstr> Infrared Electric Heater (GGEL)</vt:lpstr>
      <vt:lpstr>Key Features</vt:lpstr>
      <vt:lpstr>Key Benefits</vt:lpstr>
      <vt:lpstr>Key Technical Specs</vt:lpstr>
      <vt:lpstr>Mounting Options &amp; Clearances</vt:lpstr>
      <vt:lpstr>Remote functions</vt:lpstr>
      <vt:lpstr>Competitive Comparison</vt:lpstr>
      <vt:lpstr>Heater Packaging</vt:lpstr>
      <vt:lpstr>Applications </vt:lpstr>
      <vt:lpstr>More installations…</vt:lpstr>
      <vt:lpstr>FAQ questions</vt:lpstr>
      <vt:lpstr> Model EUHC Compact Electric Unit Heater</vt:lpstr>
      <vt:lpstr>Compact Electric Unit Heater (EUHC)</vt:lpstr>
      <vt:lpstr>EUHC Features</vt:lpstr>
      <vt:lpstr>Versatile &amp; Application-Ready</vt:lpstr>
      <vt:lpstr>EUHC Technical Info—3 sizes of cabinets</vt:lpstr>
      <vt:lpstr>EUHC Specifications </vt:lpstr>
      <vt:lpstr>Sustainable &amp; Supported</vt:lpstr>
      <vt:lpstr>Built for Comfort, Safety, and Durability</vt:lpstr>
      <vt:lpstr>Multiple Control Options</vt:lpstr>
      <vt:lpstr>EUHC Specifications</vt:lpstr>
      <vt:lpstr>Technical Data</vt:lpstr>
      <vt:lpstr>Electrical Connections</vt:lpstr>
      <vt:lpstr>EUHC Options</vt:lpstr>
      <vt:lpstr>Air Curtains</vt:lpstr>
      <vt:lpstr>What is an Air Curtain?</vt:lpstr>
      <vt:lpstr>Why Air Curtains Matter</vt:lpstr>
      <vt:lpstr>Where Air Curtains Win</vt:lpstr>
      <vt:lpstr>Are Air Curtains Effective?</vt:lpstr>
      <vt:lpstr>The RG Air Curtain</vt:lpstr>
      <vt:lpstr>Industry-Leading Plenum</vt:lpstr>
      <vt:lpstr>Controls</vt:lpstr>
      <vt:lpstr>PowerPoint Presentation</vt:lpstr>
      <vt:lpstr>Technical Specifications</vt:lpstr>
      <vt:lpstr>Technical Data</vt:lpstr>
      <vt:lpstr>RGAC/RGACE Voltage Options</vt:lpstr>
      <vt:lpstr>Applications</vt:lpstr>
      <vt:lpstr>Industrial Applications – Interior Separation</vt:lpstr>
      <vt:lpstr>Interior Applications – High Speed Doors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Anna Sarvello (NTK)</dc:creator>
  <cp:lastModifiedBy>Griffin Lindstrom</cp:lastModifiedBy>
  <cp:revision>30</cp:revision>
  <dcterms:created xsi:type="dcterms:W3CDTF">2025-06-11T22:17:48Z</dcterms:created>
  <dcterms:modified xsi:type="dcterms:W3CDTF">2026-07-23T14:16:50Z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0x010100BE86F26AE43D8C419EB91A8CC68B2033</vt:lpwstr>
  </property>
  <property fmtid="{D5CDD505-2E9C-101B-9397-08002B2CF9AE}" pid="3" name="MediaServiceImageTags">
    <vt:lpwstr/>
  </property>
</Properties>
</file>