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03" r:id="rId4"/>
    <p:sldMasterId id="2147483832" r:id="rId5"/>
    <p:sldMasterId id="2147484006" r:id="rId6"/>
    <p:sldMasterId id="2147484035" r:id="rId7"/>
    <p:sldMasterId id="2147484182" r:id="rId8"/>
    <p:sldMasterId id="2147484197" r:id="rId9"/>
  </p:sldMasterIdLst>
  <p:notesMasterIdLst>
    <p:notesMasterId r:id="rId46"/>
  </p:notesMasterIdLst>
  <p:handoutMasterIdLst>
    <p:handoutMasterId r:id="rId47"/>
  </p:handoutMasterIdLst>
  <p:sldIdLst>
    <p:sldId id="480" r:id="rId10"/>
    <p:sldId id="475" r:id="rId11"/>
    <p:sldId id="482" r:id="rId12"/>
    <p:sldId id="485" r:id="rId13"/>
    <p:sldId id="486" r:id="rId14"/>
    <p:sldId id="487" r:id="rId15"/>
    <p:sldId id="488" r:id="rId16"/>
    <p:sldId id="489" r:id="rId17"/>
    <p:sldId id="742" r:id="rId18"/>
    <p:sldId id="417" r:id="rId19"/>
    <p:sldId id="490" r:id="rId20"/>
    <p:sldId id="445" r:id="rId21"/>
    <p:sldId id="446" r:id="rId22"/>
    <p:sldId id="419" r:id="rId23"/>
    <p:sldId id="426" r:id="rId24"/>
    <p:sldId id="427" r:id="rId25"/>
    <p:sldId id="428" r:id="rId26"/>
    <p:sldId id="303" r:id="rId27"/>
    <p:sldId id="472" r:id="rId28"/>
    <p:sldId id="546" r:id="rId29"/>
    <p:sldId id="740" r:id="rId30"/>
    <p:sldId id="552" r:id="rId31"/>
    <p:sldId id="554" r:id="rId32"/>
    <p:sldId id="571" r:id="rId33"/>
    <p:sldId id="572" r:id="rId34"/>
    <p:sldId id="573" r:id="rId35"/>
    <p:sldId id="577" r:id="rId36"/>
    <p:sldId id="576" r:id="rId37"/>
    <p:sldId id="459" r:id="rId38"/>
    <p:sldId id="520" r:id="rId39"/>
    <p:sldId id="530" r:id="rId40"/>
    <p:sldId id="526" r:id="rId41"/>
    <p:sldId id="527" r:id="rId42"/>
    <p:sldId id="521" r:id="rId43"/>
    <p:sldId id="529" r:id="rId44"/>
    <p:sldId id="531" r:id="rId45"/>
  </p:sldIdLst>
  <p:sldSz cx="12192000" cy="6858000"/>
  <p:notesSz cx="7315200" cy="96012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68">
          <p15:clr>
            <a:srgbClr val="A4A3A4"/>
          </p15:clr>
        </p15:guide>
      </p15:sldGuideLst>
    </p:ext>
    <p:ext uri="{2D200454-40CA-4A62-9FC3-DE9A4176ACB9}">
      <p15:notesGuideLst xmlns:p15="http://schemas.microsoft.com/office/powerpoint/2012/main">
        <p15:guide id="1" orient="horz" pos="2226">
          <p15:clr>
            <a:srgbClr val="A4A3A4"/>
          </p15:clr>
        </p15:guide>
        <p15:guide id="2" pos="339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 Schindl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00"/>
    <a:srgbClr val="6600FF"/>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4" autoAdjust="0"/>
    <p:restoredTop sz="78672" autoAdjust="0"/>
  </p:normalViewPr>
  <p:slideViewPr>
    <p:cSldViewPr>
      <p:cViewPr varScale="1">
        <p:scale>
          <a:sx n="87" d="100"/>
          <a:sy n="87" d="100"/>
        </p:scale>
        <p:origin x="1548" y="84"/>
      </p:cViewPr>
      <p:guideLst>
        <p:guide orient="horz" pos="2160"/>
        <p:guide pos="3868"/>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0"/>
    </p:cViewPr>
  </p:sorterViewPr>
  <p:notesViewPr>
    <p:cSldViewPr>
      <p:cViewPr>
        <p:scale>
          <a:sx n="100" d="100"/>
          <a:sy n="100" d="100"/>
        </p:scale>
        <p:origin x="-1488" y="-72"/>
      </p:cViewPr>
      <p:guideLst>
        <p:guide orient="horz" pos="2226"/>
        <p:guide pos="339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notesMaster" Target="notesMasters/notesMaster1.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24A07923-DDBC-C5F2-6815-F7175FBDDF22}"/>
              </a:ext>
            </a:extLst>
          </p:cNvPr>
          <p:cNvSpPr>
            <a:spLocks noGrp="1" noChangeArrowheads="1"/>
          </p:cNvSpPr>
          <p:nvPr>
            <p:ph type="hdr" sz="quarter"/>
          </p:nvPr>
        </p:nvSpPr>
        <p:spPr bwMode="auto">
          <a:xfrm>
            <a:off x="0" y="-1588"/>
            <a:ext cx="3170238" cy="482601"/>
          </a:xfrm>
          <a:prstGeom prst="rect">
            <a:avLst/>
          </a:prstGeom>
          <a:noFill/>
          <a:ln>
            <a:noFill/>
          </a:ln>
          <a:effectLst/>
        </p:spPr>
        <p:txBody>
          <a:bodyPr vert="horz" wrap="square" lIns="19916" tIns="0" rIns="19916" bIns="0" numCol="1" anchor="t" anchorCtr="0" compatLnSpc="1">
            <a:prstTxWarp prst="textNoShape">
              <a:avLst/>
            </a:prstTxWarp>
          </a:bodyPr>
          <a:lstStyle>
            <a:lvl1pPr defTabSz="992188">
              <a:defRPr sz="1000" i="1">
                <a:latin typeface="Times New Roman" panose="02020603050405020304" pitchFamily="18" charset="0"/>
              </a:defRPr>
            </a:lvl1pPr>
          </a:lstStyle>
          <a:p>
            <a:pPr>
              <a:defRPr/>
            </a:pPr>
            <a:endParaRPr lang="en-US" altLang="en-US"/>
          </a:p>
        </p:txBody>
      </p:sp>
      <p:sp>
        <p:nvSpPr>
          <p:cNvPr id="2051" name="Rectangle 3">
            <a:extLst>
              <a:ext uri="{FF2B5EF4-FFF2-40B4-BE49-F238E27FC236}">
                <a16:creationId xmlns:a16="http://schemas.microsoft.com/office/drawing/2014/main" id="{FEE6E6EE-F2B7-AF3B-172C-386EE68710A0}"/>
              </a:ext>
            </a:extLst>
          </p:cNvPr>
          <p:cNvSpPr>
            <a:spLocks noGrp="1" noChangeArrowheads="1"/>
          </p:cNvSpPr>
          <p:nvPr>
            <p:ph type="dt" idx="1"/>
          </p:nvPr>
        </p:nvSpPr>
        <p:spPr bwMode="auto">
          <a:xfrm>
            <a:off x="4144963" y="-1588"/>
            <a:ext cx="3170237" cy="482601"/>
          </a:xfrm>
          <a:prstGeom prst="rect">
            <a:avLst/>
          </a:prstGeom>
          <a:noFill/>
          <a:ln>
            <a:noFill/>
          </a:ln>
          <a:effectLst/>
        </p:spPr>
        <p:txBody>
          <a:bodyPr vert="horz" wrap="square" lIns="19916" tIns="0" rIns="19916" bIns="0" numCol="1" anchor="t" anchorCtr="0" compatLnSpc="1">
            <a:prstTxWarp prst="textNoShape">
              <a:avLst/>
            </a:prstTxWarp>
          </a:bodyPr>
          <a:lstStyle>
            <a:lvl1pPr algn="r" defTabSz="992188">
              <a:defRPr sz="1000" i="1">
                <a:latin typeface="Times New Roman" panose="02020603050405020304" pitchFamily="18" charset="0"/>
              </a:defRPr>
            </a:lvl1pPr>
          </a:lstStyle>
          <a:p>
            <a:pPr>
              <a:defRPr/>
            </a:pPr>
            <a:endParaRPr lang="en-US" altLang="en-US"/>
          </a:p>
        </p:txBody>
      </p:sp>
      <p:sp>
        <p:nvSpPr>
          <p:cNvPr id="39940" name="Rectangle 4">
            <a:extLst>
              <a:ext uri="{FF2B5EF4-FFF2-40B4-BE49-F238E27FC236}">
                <a16:creationId xmlns:a16="http://schemas.microsoft.com/office/drawing/2014/main" id="{D5ADBC0A-BDEB-C074-AA46-8C8BB2AF1D5B}"/>
              </a:ext>
            </a:extLst>
          </p:cNvPr>
          <p:cNvSpPr>
            <a:spLocks noChangeArrowheads="1" noTextEdit="1"/>
          </p:cNvSpPr>
          <p:nvPr>
            <p:ph type="sldImg" idx="2"/>
          </p:nvPr>
        </p:nvSpPr>
        <p:spPr bwMode="auto">
          <a:xfrm>
            <a:off x="468313" y="723900"/>
            <a:ext cx="6378575" cy="358933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a:extLst>
              <a:ext uri="{FF2B5EF4-FFF2-40B4-BE49-F238E27FC236}">
                <a16:creationId xmlns:a16="http://schemas.microsoft.com/office/drawing/2014/main" id="{E2593109-282E-A945-6F79-247E2C6E217C}"/>
              </a:ext>
            </a:extLst>
          </p:cNvPr>
          <p:cNvSpPr>
            <a:spLocks noGrp="1" noChangeArrowheads="1"/>
          </p:cNvSpPr>
          <p:nvPr>
            <p:ph type="body" sz="quarter" idx="3"/>
          </p:nvPr>
        </p:nvSpPr>
        <p:spPr bwMode="auto">
          <a:xfrm>
            <a:off x="976313" y="4560888"/>
            <a:ext cx="5362575" cy="4321175"/>
          </a:xfrm>
          <a:prstGeom prst="rect">
            <a:avLst/>
          </a:prstGeom>
          <a:noFill/>
          <a:ln>
            <a:noFill/>
          </a:ln>
          <a:effectLst/>
        </p:spPr>
        <p:txBody>
          <a:bodyPr vert="horz" wrap="square" lIns="97918" tIns="49789" rIns="97918" bIns="4978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054" name="Rectangle 6">
            <a:extLst>
              <a:ext uri="{FF2B5EF4-FFF2-40B4-BE49-F238E27FC236}">
                <a16:creationId xmlns:a16="http://schemas.microsoft.com/office/drawing/2014/main" id="{5882AF4C-A362-864B-1ED7-00C871586565}"/>
              </a:ext>
            </a:extLst>
          </p:cNvPr>
          <p:cNvSpPr>
            <a:spLocks noGrp="1" noChangeArrowheads="1"/>
          </p:cNvSpPr>
          <p:nvPr>
            <p:ph type="ftr" sz="quarter" idx="4"/>
          </p:nvPr>
        </p:nvSpPr>
        <p:spPr bwMode="auto">
          <a:xfrm>
            <a:off x="0" y="9118600"/>
            <a:ext cx="3170238" cy="482600"/>
          </a:xfrm>
          <a:prstGeom prst="rect">
            <a:avLst/>
          </a:prstGeom>
          <a:noFill/>
          <a:ln>
            <a:noFill/>
          </a:ln>
          <a:effectLst/>
        </p:spPr>
        <p:txBody>
          <a:bodyPr vert="horz" wrap="square" lIns="19916" tIns="0" rIns="19916" bIns="0" numCol="1" anchor="b" anchorCtr="0" compatLnSpc="1">
            <a:prstTxWarp prst="textNoShape">
              <a:avLst/>
            </a:prstTxWarp>
          </a:bodyPr>
          <a:lstStyle>
            <a:lvl1pPr defTabSz="992188">
              <a:defRPr sz="1000" i="1">
                <a:latin typeface="Times New Roman" panose="02020603050405020304" pitchFamily="18" charset="0"/>
              </a:defRPr>
            </a:lvl1pPr>
          </a:lstStyle>
          <a:p>
            <a:pPr>
              <a:defRPr/>
            </a:pPr>
            <a:endParaRPr lang="en-US" altLang="en-US"/>
          </a:p>
        </p:txBody>
      </p:sp>
      <p:sp>
        <p:nvSpPr>
          <p:cNvPr id="2055" name="Rectangle 7">
            <a:extLst>
              <a:ext uri="{FF2B5EF4-FFF2-40B4-BE49-F238E27FC236}">
                <a16:creationId xmlns:a16="http://schemas.microsoft.com/office/drawing/2014/main" id="{4BAD6FBB-DF1C-4128-36C1-D9FBBDD8C402}"/>
              </a:ext>
            </a:extLst>
          </p:cNvPr>
          <p:cNvSpPr>
            <a:spLocks noGrp="1" noChangeArrowheads="1"/>
          </p:cNvSpPr>
          <p:nvPr>
            <p:ph type="sldNum" sz="quarter" idx="5"/>
          </p:nvPr>
        </p:nvSpPr>
        <p:spPr bwMode="auto">
          <a:xfrm>
            <a:off x="4144963" y="9118600"/>
            <a:ext cx="3170237" cy="482600"/>
          </a:xfrm>
          <a:prstGeom prst="rect">
            <a:avLst/>
          </a:prstGeom>
          <a:noFill/>
          <a:ln>
            <a:noFill/>
          </a:ln>
          <a:effectLst/>
        </p:spPr>
        <p:txBody>
          <a:bodyPr vert="horz" wrap="square" lIns="19916" tIns="0" rIns="19916" bIns="0" numCol="1" anchor="b" anchorCtr="0" compatLnSpc="1">
            <a:prstTxWarp prst="textNoShape">
              <a:avLst/>
            </a:prstTxWarp>
          </a:bodyPr>
          <a:lstStyle>
            <a:lvl1pPr algn="r" defTabSz="992188">
              <a:defRPr sz="1000" i="1">
                <a:latin typeface="Times New Roman" panose="02020603050405020304" pitchFamily="18" charset="0"/>
              </a:defRPr>
            </a:lvl1pPr>
          </a:lstStyle>
          <a:p>
            <a:pPr>
              <a:defRPr/>
            </a:pPr>
            <a:fld id="{C28B7D8E-A469-4AF7-B800-7EB3B71D379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94932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65138" algn="l" defTabSz="94932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31863" algn="l" defTabSz="94932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97000" algn="l" defTabSz="94932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62138" algn="l" defTabSz="94932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56B6C1B9-58EA-5A1B-8553-158CEB46FDBB}"/>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5724A1BA-978A-462E-866E-F7B5A13799A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0964" name="Slide Number Placeholder 3">
            <a:extLst>
              <a:ext uri="{FF2B5EF4-FFF2-40B4-BE49-F238E27FC236}">
                <a16:creationId xmlns:a16="http://schemas.microsoft.com/office/drawing/2014/main" id="{7995B08F-87AB-2655-9A17-B72BB3B3C1D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11CCB7FE-0E54-4408-9328-810437E97BD6}" type="slidenum">
              <a:rPr lang="en-US" altLang="en-US" sz="1200" i="0" smtClean="0">
                <a:solidFill>
                  <a:srgbClr val="000000"/>
                </a:solidFill>
                <a:latin typeface="Calibri" panose="020F0502020204030204" pitchFamily="34" charset="0"/>
              </a:rPr>
              <a:pPr defTabSz="914400" eaLnBrk="1" hangingPunct="1"/>
              <a:t>1</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9B9F40C3-EFFD-ABF0-2E14-1BE2E701A00E}"/>
              </a:ext>
            </a:extLst>
          </p:cNvPr>
          <p:cNvSpPr>
            <a:spLocks noGrp="1" noRot="1" noChangeAspect="1" noChangeArrowheads="1" noTextEdit="1"/>
          </p:cNvSpPr>
          <p:nvPr>
            <p:ph type="sldImg"/>
          </p:nvPr>
        </p:nvSpPr>
        <p:spPr>
          <a:ln/>
        </p:spPr>
      </p:sp>
      <p:sp>
        <p:nvSpPr>
          <p:cNvPr id="43011" name="Notes Placeholder 2">
            <a:extLst>
              <a:ext uri="{FF2B5EF4-FFF2-40B4-BE49-F238E27FC236}">
                <a16:creationId xmlns:a16="http://schemas.microsoft.com/office/drawing/2014/main" id="{EFCFAB3D-F95F-2F19-B7C4-2C1E5183E46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3012" name="Slide Number Placeholder 3">
            <a:extLst>
              <a:ext uri="{FF2B5EF4-FFF2-40B4-BE49-F238E27FC236}">
                <a16:creationId xmlns:a16="http://schemas.microsoft.com/office/drawing/2014/main" id="{FFD3B5A0-92F7-4021-7F3E-27BBCB04766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D8617183-C167-46DB-B10C-79794D9B2444}" type="slidenum">
              <a:rPr lang="en-US" altLang="en-US" sz="1200" i="0" smtClean="0">
                <a:solidFill>
                  <a:srgbClr val="000000"/>
                </a:solidFill>
                <a:latin typeface="Calibri" panose="020F0502020204030204" pitchFamily="34" charset="0"/>
              </a:rPr>
              <a:pPr defTabSz="914400" eaLnBrk="1" hangingPunct="1"/>
              <a:t>2</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A19496CC-80E1-641D-E4E2-4E191CE04D3B}"/>
              </a:ext>
            </a:extLst>
          </p:cNvPr>
          <p:cNvSpPr>
            <a:spLocks noGrp="1" noRot="1" noChangeAspect="1" noChangeArrowheads="1" noTextEdit="1"/>
          </p:cNvSpPr>
          <p:nvPr>
            <p:ph type="sldImg"/>
          </p:nvPr>
        </p:nvSpPr>
        <p:spPr>
          <a:ln/>
        </p:spPr>
      </p:sp>
      <p:sp>
        <p:nvSpPr>
          <p:cNvPr id="44035" name="Notes Placeholder 2">
            <a:extLst>
              <a:ext uri="{FF2B5EF4-FFF2-40B4-BE49-F238E27FC236}">
                <a16:creationId xmlns:a16="http://schemas.microsoft.com/office/drawing/2014/main" id="{656402A1-BAA2-846D-38AA-BB204A134D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a:p>
        </p:txBody>
      </p:sp>
      <p:sp>
        <p:nvSpPr>
          <p:cNvPr id="44036" name="Slide Number Placeholder 3">
            <a:extLst>
              <a:ext uri="{FF2B5EF4-FFF2-40B4-BE49-F238E27FC236}">
                <a16:creationId xmlns:a16="http://schemas.microsoft.com/office/drawing/2014/main" id="{83C7E6E0-94C1-96B1-4248-9BA75C206CA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F5B832D6-CE4A-458E-80C0-56124CBA85DA}" type="slidenum">
              <a:rPr lang="en-US" altLang="en-US" sz="1200" i="0" smtClean="0">
                <a:solidFill>
                  <a:srgbClr val="000000"/>
                </a:solidFill>
                <a:latin typeface="Calibri" panose="020F0502020204030204" pitchFamily="34" charset="0"/>
              </a:rPr>
              <a:pPr defTabSz="914400" eaLnBrk="1" hangingPunct="1"/>
              <a:t>3</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7987AEBB-A66E-B54E-E1D7-D442CD18722F}"/>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18AE7928-8423-A0B5-33BB-902F7264CD3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5060" name="Slide Number Placeholder 3">
            <a:extLst>
              <a:ext uri="{FF2B5EF4-FFF2-40B4-BE49-F238E27FC236}">
                <a16:creationId xmlns:a16="http://schemas.microsoft.com/office/drawing/2014/main" id="{B644A17E-E7FF-5979-C100-2AB9BD93E4B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2840DCF7-AE63-4447-82DB-C63CDEE0AD00}" type="slidenum">
              <a:rPr lang="en-US" altLang="en-US" sz="1200" i="0" smtClean="0">
                <a:solidFill>
                  <a:srgbClr val="000000"/>
                </a:solidFill>
                <a:latin typeface="Calibri" panose="020F0502020204030204" pitchFamily="34" charset="0"/>
              </a:rPr>
              <a:pPr defTabSz="914400" eaLnBrk="1" hangingPunct="1"/>
              <a:t>4</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7B8C1D3A-10C6-CE5D-2271-61D6E64B9C78}"/>
              </a:ext>
            </a:extLst>
          </p:cNvPr>
          <p:cNvSpPr>
            <a:spLocks noGrp="1" noRot="1" noChangeAspect="1" noChangeArrowheads="1" noTextEdit="1"/>
          </p:cNvSpPr>
          <p:nvPr>
            <p:ph type="sldImg"/>
          </p:nvPr>
        </p:nvSpPr>
        <p:spPr>
          <a:ln/>
        </p:spPr>
      </p:sp>
      <p:sp>
        <p:nvSpPr>
          <p:cNvPr id="47107" name="Notes Placeholder 2">
            <a:extLst>
              <a:ext uri="{FF2B5EF4-FFF2-40B4-BE49-F238E27FC236}">
                <a16:creationId xmlns:a16="http://schemas.microsoft.com/office/drawing/2014/main" id="{7FA6D642-AD0D-E79A-0A4E-1B5C7757DA1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7108" name="Slide Number Placeholder 3">
            <a:extLst>
              <a:ext uri="{FF2B5EF4-FFF2-40B4-BE49-F238E27FC236}">
                <a16:creationId xmlns:a16="http://schemas.microsoft.com/office/drawing/2014/main" id="{D8CB2C09-12B0-6B6B-ABEF-30FA0B62965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fld id="{BE5FDE84-EDF3-4177-911A-76EC0CB432B4}" type="slidenum">
              <a:rPr lang="en-US" altLang="en-US" sz="1000" smtClean="0">
                <a:solidFill>
                  <a:srgbClr val="000000"/>
                </a:solidFill>
                <a:latin typeface="Times New Roman" panose="02020603050405020304" pitchFamily="18" charset="0"/>
              </a:rPr>
              <a:pPr/>
              <a:t>9</a:t>
            </a:fld>
            <a:endParaRPr lang="en-US" altLang="en-US" sz="1000">
              <a:solidFill>
                <a:srgbClr val="000000"/>
              </a:solidFill>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81460B90-DA5B-6C7E-2A58-02CC9C9FEE19}"/>
              </a:ext>
            </a:extLst>
          </p:cNvPr>
          <p:cNvSpPr>
            <a:spLocks noGrp="1" noRot="1" noChangeAspect="1" noChangeArrowheads="1" noTextEdit="1"/>
          </p:cNvSpPr>
          <p:nvPr>
            <p:ph type="sldImg"/>
          </p:nvPr>
        </p:nvSpPr>
        <p:spPr>
          <a:ln/>
        </p:spPr>
      </p:sp>
      <p:sp>
        <p:nvSpPr>
          <p:cNvPr id="49155" name="Notes Placeholder 2">
            <a:extLst>
              <a:ext uri="{FF2B5EF4-FFF2-40B4-BE49-F238E27FC236}">
                <a16:creationId xmlns:a16="http://schemas.microsoft.com/office/drawing/2014/main" id="{C023C055-2BAB-3913-6685-4B81F2669C5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a:t>Radiant heat design methods typically start with a focus around comfort. In order to maximize fuel efficiency along with comfort, these 3 design concepts are most important.</a:t>
            </a:r>
          </a:p>
        </p:txBody>
      </p:sp>
      <p:sp>
        <p:nvSpPr>
          <p:cNvPr id="49156" name="Slide Number Placeholder 3">
            <a:extLst>
              <a:ext uri="{FF2B5EF4-FFF2-40B4-BE49-F238E27FC236}">
                <a16:creationId xmlns:a16="http://schemas.microsoft.com/office/drawing/2014/main" id="{A2A18B26-5C4B-F696-D063-B69E0A42BAE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9332A7A3-822F-4B20-B82B-10BFA6D2FA05}" type="slidenum">
              <a:rPr lang="en-US" altLang="en-US" sz="1200" i="0" smtClean="0">
                <a:solidFill>
                  <a:srgbClr val="000000"/>
                </a:solidFill>
                <a:latin typeface="Calibri" panose="020F0502020204030204" pitchFamily="34" charset="0"/>
              </a:rPr>
              <a:pPr defTabSz="914400" eaLnBrk="1" hangingPunct="1"/>
              <a:t>10</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3E1D6B74-7981-4EB2-1BD7-BCCCA0291DF2}"/>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5FA6471A-4334-70B7-1141-2D51E22B1D85}"/>
              </a:ext>
            </a:extLst>
          </p:cNvPr>
          <p:cNvSpPr>
            <a:spLocks noGrp="1"/>
          </p:cNvSpPr>
          <p:nvPr>
            <p:ph type="body" idx="1"/>
          </p:nvPr>
        </p:nvSpPr>
        <p:spPr/>
        <p:txBody>
          <a:bodyPr/>
          <a:lstStyle/>
          <a:p>
            <a:pPr marL="177845" indent="-177845">
              <a:spcBef>
                <a:spcPct val="40000"/>
              </a:spcBef>
              <a:buFontTx/>
              <a:buChar char="-"/>
              <a:defRPr/>
            </a:pPr>
            <a:r>
              <a:rPr lang="en-US" altLang="en-US" dirty="0">
                <a:latin typeface="Arial Narrow" panose="020B0606020202030204" pitchFamily="34" charset="0"/>
              </a:rPr>
              <a:t>Radiant energy received by the occupants directly from the heater or indirectly from the surrounding objects will help increase the Mean Radiant Temperature (MRT). Just like directly sunlight, the increased MRT allows the occupants to feel comfort at a reduced air temperature. </a:t>
            </a:r>
          </a:p>
          <a:p>
            <a:pPr marL="177845" indent="-177845">
              <a:spcBef>
                <a:spcPct val="40000"/>
              </a:spcBef>
              <a:buFontTx/>
              <a:buChar char="-"/>
              <a:defRPr/>
            </a:pPr>
            <a:r>
              <a:rPr lang="en-US" dirty="0">
                <a:latin typeface="+mn-lt"/>
              </a:rPr>
              <a:t>The Operative Temperature is largely influenced by the Mean Radiant Temperature. Radiant heaters are fantastic at increasing the MRT because radiant heaters heat objects directly. Those objects in turn absorb the energy and will then re-radiant that energy. </a:t>
            </a:r>
          </a:p>
          <a:p>
            <a:pPr marL="177845" indent="-177845">
              <a:spcBef>
                <a:spcPct val="40000"/>
              </a:spcBef>
              <a:buFontTx/>
              <a:buChar char="-"/>
              <a:defRPr/>
            </a:pPr>
            <a:endParaRPr lang="en-US" dirty="0">
              <a:latin typeface="+mn-lt"/>
            </a:endParaRPr>
          </a:p>
        </p:txBody>
      </p:sp>
      <p:sp>
        <p:nvSpPr>
          <p:cNvPr id="51204" name="Slide Number Placeholder 3">
            <a:extLst>
              <a:ext uri="{FF2B5EF4-FFF2-40B4-BE49-F238E27FC236}">
                <a16:creationId xmlns:a16="http://schemas.microsoft.com/office/drawing/2014/main" id="{A040DB7E-279D-ED45-7D83-7DED24E2F69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F3633C39-7E30-417E-9B00-4BD1FCC2060A}" type="slidenum">
              <a:rPr lang="en-US" altLang="en-US" sz="1200" i="0" smtClean="0">
                <a:solidFill>
                  <a:srgbClr val="000000"/>
                </a:solidFill>
                <a:latin typeface="Calibri" panose="020F0502020204030204" pitchFamily="34" charset="0"/>
              </a:rPr>
              <a:pPr defTabSz="914400" eaLnBrk="1" hangingPunct="1"/>
              <a:t>11</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A2864B41-12CC-3CC0-9BD9-C3CA33737A45}"/>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604CF581-20DF-2F53-6BBB-D1CB87E15103}"/>
              </a:ext>
            </a:extLst>
          </p:cNvPr>
          <p:cNvSpPr>
            <a:spLocks noGrp="1"/>
          </p:cNvSpPr>
          <p:nvPr>
            <p:ph type="body" idx="1"/>
          </p:nvPr>
        </p:nvSpPr>
        <p:spPr/>
        <p:txBody>
          <a:bodyPr/>
          <a:lstStyle/>
          <a:p>
            <a:pPr marL="171450" indent="-171450" defTabSz="914400" eaLnBrk="1" fontAlgn="auto" hangingPunct="1">
              <a:spcBef>
                <a:spcPts val="0"/>
              </a:spcBef>
              <a:spcAft>
                <a:spcPts val="0"/>
              </a:spcAft>
              <a:buFontTx/>
              <a:buChar char="-"/>
              <a:defRPr/>
            </a:pPr>
            <a:r>
              <a:rPr lang="en-US" dirty="0"/>
              <a:t>Operative Temperature – is a term from the ASHRAE standard 55 “ Thermal Environmental Conditions for Human Occupancy” as well as the ASHRAE fundamentals Chapter 9  “Thermal Comfort” With Radiant heating, we know we will get “equivalent perceived comfort at a lower air temperature”.  For many years we have used this formula to help explain how it is possible to have comfort at a lower air temperature.  We have used analogies such as standing in the sun on a cool day versus the shade.</a:t>
            </a:r>
          </a:p>
          <a:p>
            <a:pPr marL="171450" indent="-171450" defTabSz="914400" eaLnBrk="1" fontAlgn="auto" hangingPunct="1">
              <a:spcBef>
                <a:spcPts val="0"/>
              </a:spcBef>
              <a:spcAft>
                <a:spcPts val="0"/>
              </a:spcAft>
              <a:buFontTx/>
              <a:buChar char="-"/>
              <a:defRPr/>
            </a:pPr>
            <a:r>
              <a:rPr lang="en-US" dirty="0"/>
              <a:t>So in the air heated case, using air as the heating medium, we have to heat the air somewhat higher than the desired temperature so that we can get the objects warm enough to satisfy the equation. </a:t>
            </a:r>
          </a:p>
          <a:p>
            <a:pPr marL="171450" indent="-171450" defTabSz="914400" eaLnBrk="1" fontAlgn="auto" hangingPunct="1">
              <a:spcBef>
                <a:spcPts val="0"/>
              </a:spcBef>
              <a:spcAft>
                <a:spcPts val="0"/>
              </a:spcAft>
              <a:buFontTx/>
              <a:buChar char="-"/>
              <a:defRPr/>
            </a:pPr>
            <a:r>
              <a:rPr lang="en-US" dirty="0"/>
              <a:t>In the “Air Heating” formula, it explains that in order to achieve a perceived comfort of 70ºF, a higher air temperature (75°F) is required to increase the MRT to 65°F. This combination is required to achieve a perceived comfort of 70°F.  </a:t>
            </a:r>
          </a:p>
          <a:p>
            <a:pPr marL="171450" indent="-171450">
              <a:buFontTx/>
              <a:buChar char="-"/>
              <a:defRPr/>
            </a:pPr>
            <a:r>
              <a:rPr lang="en-US" dirty="0"/>
              <a:t>In the radiant heated case- we have always taught that you can get the same comfort at a lower air temperature if you can raise the MRT.  Raising the MRT in the Radiant case is easy because we heat the objects directly and the air is subsequently heated convectively from the objects.</a:t>
            </a:r>
          </a:p>
          <a:p>
            <a:pPr marL="171450" indent="-171450">
              <a:buFontTx/>
              <a:buChar char="-"/>
              <a:defRPr/>
            </a:pPr>
            <a:r>
              <a:rPr lang="en-US" dirty="0"/>
              <a:t>The “Infrared Heating” formula shows increased MRT (75°F) creates an air temperature of 65°F through convection. This combination of a higher MRT and a lower air temperature creates a perceived comfort of 70°F.</a:t>
            </a:r>
          </a:p>
          <a:p>
            <a:pPr marL="171450" indent="-171450" defTabSz="914400" eaLnBrk="1" fontAlgn="auto" hangingPunct="1">
              <a:spcBef>
                <a:spcPts val="0"/>
              </a:spcBef>
              <a:spcAft>
                <a:spcPts val="0"/>
              </a:spcAft>
              <a:buFontTx/>
              <a:buChar char="-"/>
              <a:defRPr/>
            </a:pPr>
            <a:r>
              <a:rPr lang="en-US" dirty="0"/>
              <a:t>This is what we have known and taught for years. It’s the foundation for fuel savings and the foundation for the ASHRAE infrared heat-loss correction factor.</a:t>
            </a:r>
          </a:p>
          <a:p>
            <a:pPr>
              <a:defRPr/>
            </a:pPr>
            <a:endParaRPr lang="en-US" dirty="0"/>
          </a:p>
        </p:txBody>
      </p:sp>
      <p:sp>
        <p:nvSpPr>
          <p:cNvPr id="53252" name="Slide Number Placeholder 3">
            <a:extLst>
              <a:ext uri="{FF2B5EF4-FFF2-40B4-BE49-F238E27FC236}">
                <a16:creationId xmlns:a16="http://schemas.microsoft.com/office/drawing/2014/main" id="{0AEB1ED5-F4DF-727F-C9A7-27ED5251B9A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37E41EC8-C1DB-4820-9835-16F9964D92C4}" type="slidenum">
              <a:rPr lang="en-US" altLang="en-US" sz="1200" i="0" smtClean="0">
                <a:solidFill>
                  <a:srgbClr val="000000"/>
                </a:solidFill>
                <a:latin typeface="Calibri" panose="020F0502020204030204" pitchFamily="34" charset="0"/>
              </a:rPr>
              <a:pPr defTabSz="914400" eaLnBrk="1" hangingPunct="1"/>
              <a:t>12</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D8423537-A21C-E4D9-87B4-87EBD1632911}"/>
              </a:ext>
            </a:extLst>
          </p:cNvPr>
          <p:cNvSpPr>
            <a:spLocks noGrp="1" noRot="1" noChangeAspect="1" noChangeArrowheads="1" noTextEdit="1"/>
          </p:cNvSpPr>
          <p:nvPr>
            <p:ph type="sldImg"/>
          </p:nvPr>
        </p:nvSpPr>
        <p:spPr>
          <a:ln/>
        </p:spPr>
      </p:sp>
      <p:sp>
        <p:nvSpPr>
          <p:cNvPr id="55299" name="Notes Placeholder 2">
            <a:extLst>
              <a:ext uri="{FF2B5EF4-FFF2-40B4-BE49-F238E27FC236}">
                <a16:creationId xmlns:a16="http://schemas.microsoft.com/office/drawing/2014/main" id="{3A5EA758-7062-423B-0B0F-C984F6DBAEE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5300" name="Slide Number Placeholder 3">
            <a:extLst>
              <a:ext uri="{FF2B5EF4-FFF2-40B4-BE49-F238E27FC236}">
                <a16:creationId xmlns:a16="http://schemas.microsoft.com/office/drawing/2014/main" id="{D55314C6-C64E-CC7B-B214-D431FE36534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0F105F45-C80A-47E2-BF06-568AFE500464}" type="slidenum">
              <a:rPr lang="en-US" altLang="en-US" sz="1200" i="0" smtClean="0">
                <a:solidFill>
                  <a:srgbClr val="000000"/>
                </a:solidFill>
                <a:latin typeface="Calibri" panose="020F0502020204030204" pitchFamily="34" charset="0"/>
              </a:rPr>
              <a:pPr defTabSz="914400" eaLnBrk="1" hangingPunct="1"/>
              <a:t>13</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385D6F28-24E0-97A3-F372-43A6A6987B2B}"/>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2B4F4862-6B96-9098-64BD-7201110039F4}"/>
              </a:ext>
            </a:extLst>
          </p:cNvPr>
          <p:cNvSpPr>
            <a:spLocks noGrp="1"/>
          </p:cNvSpPr>
          <p:nvPr>
            <p:ph type="body" idx="1"/>
          </p:nvPr>
        </p:nvSpPr>
        <p:spPr/>
        <p:txBody>
          <a:bodyPr/>
          <a:lstStyle/>
          <a:p>
            <a:pPr marL="171450" indent="-171450" defTabSz="914400" eaLnBrk="1" fontAlgn="auto" hangingPunct="1">
              <a:spcBef>
                <a:spcPts val="0"/>
              </a:spcBef>
              <a:spcAft>
                <a:spcPts val="0"/>
              </a:spcAft>
              <a:buFontTx/>
              <a:buChar char="-"/>
              <a:defRPr/>
            </a:pPr>
            <a:r>
              <a:rPr lang="en-US" dirty="0"/>
              <a:t>It has been well documented that for every 1 degree that you lower your thermostat, you can save 3 to 4% on your fuel usage.</a:t>
            </a:r>
          </a:p>
          <a:p>
            <a:pPr marL="171450" indent="-171450" defTabSz="914400" eaLnBrk="1" fontAlgn="auto" hangingPunct="1">
              <a:spcBef>
                <a:spcPts val="0"/>
              </a:spcBef>
              <a:spcAft>
                <a:spcPts val="0"/>
              </a:spcAft>
              <a:buFontTx/>
              <a:buChar char="-"/>
              <a:defRPr/>
            </a:pPr>
            <a:r>
              <a:rPr lang="en-US" dirty="0"/>
              <a:t>As described in the “operative temperature” slide shown previously, because infrared heats the air and occupants in the space directly, and the fact that thermostats work by sensing air temperature, it is normal to lower the thermostat setting approximately 5 degrees and have a perceived comfort level as if the air temperature was 70 degrees.</a:t>
            </a:r>
          </a:p>
          <a:p>
            <a:pPr marL="171450" indent="-171450" defTabSz="914400" eaLnBrk="1" fontAlgn="auto" hangingPunct="1">
              <a:spcBef>
                <a:spcPts val="0"/>
              </a:spcBef>
              <a:spcAft>
                <a:spcPts val="0"/>
              </a:spcAft>
              <a:buFontTx/>
              <a:buChar char="-"/>
              <a:defRPr/>
            </a:pPr>
            <a:r>
              <a:rPr lang="en-US" dirty="0"/>
              <a:t>It is this logic that influenced us to offer a thermostat with a 1 to 5 setting instead of temperature setting.  Most occupants would want to turn the thermostat up to 70, which is too warm for a radiant heating application. We recommend the thermostat to be set to 3 which is actually approximately a 65 degrees F setting. But the occupants will feel as if the air temperature is 70° F.</a:t>
            </a:r>
          </a:p>
          <a:p>
            <a:pPr marL="171450" indent="-171450" defTabSz="914400" eaLnBrk="1" fontAlgn="auto" hangingPunct="1">
              <a:spcBef>
                <a:spcPts val="0"/>
              </a:spcBef>
              <a:spcAft>
                <a:spcPts val="0"/>
              </a:spcAft>
              <a:buFontTx/>
              <a:buChar char="-"/>
              <a:defRPr/>
            </a:pPr>
            <a:r>
              <a:rPr lang="en-US" dirty="0"/>
              <a:t>With our new high efficiency reflectors, we recommend setting the thermostat to 2.5, which is a 60° F setting. This is because our new high efficiency reflectors will provide more radiant heat to the floor thus increasing the MRT and the operative temperature.</a:t>
            </a:r>
          </a:p>
          <a:p>
            <a:pPr marL="171450" indent="-171450" defTabSz="914400" eaLnBrk="1" fontAlgn="auto" hangingPunct="1">
              <a:spcBef>
                <a:spcPts val="0"/>
              </a:spcBef>
              <a:spcAft>
                <a:spcPts val="0"/>
              </a:spcAft>
              <a:buFontTx/>
              <a:buChar char="-"/>
              <a:defRPr/>
            </a:pPr>
            <a:endParaRPr lang="en-US" dirty="0"/>
          </a:p>
          <a:p>
            <a:pPr marL="171450" indent="-171450" defTabSz="914400" eaLnBrk="1" fontAlgn="auto" hangingPunct="1">
              <a:spcBef>
                <a:spcPts val="0"/>
              </a:spcBef>
              <a:spcAft>
                <a:spcPts val="0"/>
              </a:spcAft>
              <a:buFontTx/>
              <a:buChar char="-"/>
              <a:defRPr/>
            </a:pPr>
            <a:endParaRPr lang="en-US" dirty="0"/>
          </a:p>
          <a:p>
            <a:pPr>
              <a:defRPr/>
            </a:pPr>
            <a:endParaRPr lang="en-US" dirty="0"/>
          </a:p>
        </p:txBody>
      </p:sp>
      <p:sp>
        <p:nvSpPr>
          <p:cNvPr id="57348" name="Slide Number Placeholder 3">
            <a:extLst>
              <a:ext uri="{FF2B5EF4-FFF2-40B4-BE49-F238E27FC236}">
                <a16:creationId xmlns:a16="http://schemas.microsoft.com/office/drawing/2014/main" id="{6DB74D51-425D-17EA-7948-6542A6FF348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8FD66EAD-EDEF-4C39-966E-50358A38BC41}" type="slidenum">
              <a:rPr lang="en-US" altLang="en-US" sz="1200" i="0" smtClean="0">
                <a:solidFill>
                  <a:srgbClr val="000000"/>
                </a:solidFill>
                <a:latin typeface="Calibri" panose="020F0502020204030204" pitchFamily="34" charset="0"/>
              </a:rPr>
              <a:pPr defTabSz="914400" eaLnBrk="1" hangingPunct="1"/>
              <a:t>14</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BC706CC6-BB63-29FF-A295-ED850C529B54}"/>
              </a:ext>
            </a:extLst>
          </p:cNvPr>
          <p:cNvSpPr>
            <a:spLocks noGrp="1" noRot="1" noChangeAspect="1" noChangeArrowheads="1" noTextEdit="1"/>
          </p:cNvSpPr>
          <p:nvPr>
            <p:ph type="sldImg"/>
          </p:nvPr>
        </p:nvSpPr>
        <p:spPr>
          <a:ln/>
        </p:spPr>
      </p:sp>
      <p:sp>
        <p:nvSpPr>
          <p:cNvPr id="59395" name="Notes Placeholder 2">
            <a:extLst>
              <a:ext uri="{FF2B5EF4-FFF2-40B4-BE49-F238E27FC236}">
                <a16:creationId xmlns:a16="http://schemas.microsoft.com/office/drawing/2014/main" id="{C87335E7-84BC-BB61-CA43-0711E8EB5D0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9396" name="Slide Number Placeholder 3">
            <a:extLst>
              <a:ext uri="{FF2B5EF4-FFF2-40B4-BE49-F238E27FC236}">
                <a16:creationId xmlns:a16="http://schemas.microsoft.com/office/drawing/2014/main" id="{2E0DDCBD-11EC-A3A6-F8BC-AA505142F2B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9D8F4863-37C5-49CC-A89D-C684E26FB2CA}" type="slidenum">
              <a:rPr lang="en-US" altLang="en-US" sz="1200" i="0" smtClean="0">
                <a:solidFill>
                  <a:srgbClr val="000000"/>
                </a:solidFill>
                <a:latin typeface="Calibri" panose="020F0502020204030204" pitchFamily="34" charset="0"/>
              </a:rPr>
              <a:pPr defTabSz="914400" eaLnBrk="1" hangingPunct="1"/>
              <a:t>15</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B88D694F-1AF7-C4E4-AA56-AC304CA440D0}"/>
              </a:ext>
            </a:extLst>
          </p:cNvPr>
          <p:cNvSpPr>
            <a:spLocks noGrp="1" noRot="1" noChangeAspect="1" noChangeArrowheads="1" noTextEdit="1"/>
          </p:cNvSpPr>
          <p:nvPr>
            <p:ph type="sldImg"/>
          </p:nvPr>
        </p:nvSpPr>
        <p:spPr>
          <a:ln/>
        </p:spPr>
      </p:sp>
      <p:sp>
        <p:nvSpPr>
          <p:cNvPr id="61443" name="Notes Placeholder 2">
            <a:extLst>
              <a:ext uri="{FF2B5EF4-FFF2-40B4-BE49-F238E27FC236}">
                <a16:creationId xmlns:a16="http://schemas.microsoft.com/office/drawing/2014/main" id="{B48136BA-1829-8C75-00FA-0923E23AC2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a:p>
        </p:txBody>
      </p:sp>
      <p:sp>
        <p:nvSpPr>
          <p:cNvPr id="61444" name="Slide Number Placeholder 3">
            <a:extLst>
              <a:ext uri="{FF2B5EF4-FFF2-40B4-BE49-F238E27FC236}">
                <a16:creationId xmlns:a16="http://schemas.microsoft.com/office/drawing/2014/main" id="{93DAD637-83ED-6AEF-ACCA-D2C25BA28D7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D3BB4CEE-3061-4FEB-A413-921D80E1D10D}" type="slidenum">
              <a:rPr lang="en-US" altLang="en-US" sz="1200" i="0" smtClean="0">
                <a:solidFill>
                  <a:srgbClr val="000000"/>
                </a:solidFill>
                <a:latin typeface="Calibri" panose="020F0502020204030204" pitchFamily="34" charset="0"/>
              </a:rPr>
              <a:pPr defTabSz="914400" eaLnBrk="1" hangingPunct="1"/>
              <a:t>16</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69C5D87D-0234-F686-355A-2533B21C8824}"/>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96EC1027-6BCF-B5CC-76D2-723DAB18A9A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a:p>
        </p:txBody>
      </p:sp>
      <p:sp>
        <p:nvSpPr>
          <p:cNvPr id="63492" name="Slide Number Placeholder 3">
            <a:extLst>
              <a:ext uri="{FF2B5EF4-FFF2-40B4-BE49-F238E27FC236}">
                <a16:creationId xmlns:a16="http://schemas.microsoft.com/office/drawing/2014/main" id="{BF7EABCD-9295-623B-4A1D-F05E8A5655D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A805702A-C697-48E2-ACAF-6F659C8AC85E}" type="slidenum">
              <a:rPr lang="en-US" altLang="en-US" sz="1200" i="0" smtClean="0">
                <a:solidFill>
                  <a:srgbClr val="000000"/>
                </a:solidFill>
                <a:latin typeface="Calibri" panose="020F0502020204030204" pitchFamily="34" charset="0"/>
              </a:rPr>
              <a:pPr defTabSz="914400" eaLnBrk="1" hangingPunct="1"/>
              <a:t>17</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6FB20123-73B2-CE53-E638-1F24C8E2AE7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2825">
              <a:defRPr sz="2400">
                <a:solidFill>
                  <a:schemeClr val="tx1"/>
                </a:solidFill>
                <a:latin typeface="Arial" panose="020B0604020202020204" pitchFamily="34" charset="0"/>
              </a:defRPr>
            </a:lvl1pPr>
            <a:lvl2pPr marL="760413" indent="-292100" defTabSz="1012825">
              <a:defRPr sz="2400">
                <a:solidFill>
                  <a:schemeClr val="tx1"/>
                </a:solidFill>
                <a:latin typeface="Arial" panose="020B0604020202020204" pitchFamily="34" charset="0"/>
              </a:defRPr>
            </a:lvl2pPr>
            <a:lvl3pPr marL="1169988" indent="-233363" defTabSz="1012825">
              <a:defRPr sz="2400">
                <a:solidFill>
                  <a:schemeClr val="tx1"/>
                </a:solidFill>
                <a:latin typeface="Arial" panose="020B0604020202020204" pitchFamily="34" charset="0"/>
              </a:defRPr>
            </a:lvl3pPr>
            <a:lvl4pPr marL="1636713" indent="-233363" defTabSz="1012825">
              <a:defRPr sz="2400">
                <a:solidFill>
                  <a:schemeClr val="tx1"/>
                </a:solidFill>
                <a:latin typeface="Arial" panose="020B0604020202020204" pitchFamily="34" charset="0"/>
              </a:defRPr>
            </a:lvl4pPr>
            <a:lvl5pPr marL="2105025" indent="-233363" defTabSz="1012825">
              <a:defRPr sz="2400">
                <a:solidFill>
                  <a:schemeClr val="tx1"/>
                </a:solidFill>
                <a:latin typeface="Arial" panose="020B0604020202020204" pitchFamily="34" charset="0"/>
              </a:defRPr>
            </a:lvl5pPr>
            <a:lvl6pPr marL="2562225" indent="-233363" defTabSz="1012825" eaLnBrk="0" fontAlgn="base" hangingPunct="0">
              <a:spcBef>
                <a:spcPct val="0"/>
              </a:spcBef>
              <a:spcAft>
                <a:spcPct val="0"/>
              </a:spcAft>
              <a:defRPr sz="2400">
                <a:solidFill>
                  <a:schemeClr val="tx1"/>
                </a:solidFill>
                <a:latin typeface="Arial" panose="020B0604020202020204" pitchFamily="34" charset="0"/>
              </a:defRPr>
            </a:lvl6pPr>
            <a:lvl7pPr marL="3019425" indent="-233363" defTabSz="1012825" eaLnBrk="0" fontAlgn="base" hangingPunct="0">
              <a:spcBef>
                <a:spcPct val="0"/>
              </a:spcBef>
              <a:spcAft>
                <a:spcPct val="0"/>
              </a:spcAft>
              <a:defRPr sz="2400">
                <a:solidFill>
                  <a:schemeClr val="tx1"/>
                </a:solidFill>
                <a:latin typeface="Arial" panose="020B0604020202020204" pitchFamily="34" charset="0"/>
              </a:defRPr>
            </a:lvl7pPr>
            <a:lvl8pPr marL="3476625" indent="-233363" defTabSz="1012825" eaLnBrk="0" fontAlgn="base" hangingPunct="0">
              <a:spcBef>
                <a:spcPct val="0"/>
              </a:spcBef>
              <a:spcAft>
                <a:spcPct val="0"/>
              </a:spcAft>
              <a:defRPr sz="2400">
                <a:solidFill>
                  <a:schemeClr val="tx1"/>
                </a:solidFill>
                <a:latin typeface="Arial" panose="020B0604020202020204" pitchFamily="34" charset="0"/>
              </a:defRPr>
            </a:lvl8pPr>
            <a:lvl9pPr marL="3933825" indent="-233363" defTabSz="1012825"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F3CF2D80-2F13-479F-BFF2-9A72C29BDBB2}" type="slidenum">
              <a:rPr lang="en-US" altLang="en-US" sz="1000" i="0" smtClean="0">
                <a:solidFill>
                  <a:srgbClr val="000000"/>
                </a:solidFill>
                <a:latin typeface="Times New Roman" panose="02020603050405020304" pitchFamily="18" charset="0"/>
              </a:rPr>
              <a:pPr eaLnBrk="1" hangingPunct="1"/>
              <a:t>18</a:t>
            </a:fld>
            <a:endParaRPr lang="en-US" altLang="en-US" sz="1000" i="0">
              <a:solidFill>
                <a:srgbClr val="000000"/>
              </a:solidFill>
              <a:latin typeface="Times New Roman" panose="02020603050405020304" pitchFamily="18" charset="0"/>
            </a:endParaRPr>
          </a:p>
        </p:txBody>
      </p:sp>
      <p:sp>
        <p:nvSpPr>
          <p:cNvPr id="65539" name="Rectangle 2">
            <a:extLst>
              <a:ext uri="{FF2B5EF4-FFF2-40B4-BE49-F238E27FC236}">
                <a16:creationId xmlns:a16="http://schemas.microsoft.com/office/drawing/2014/main" id="{52AC4515-107E-A4B0-FB86-455B18AA7990}"/>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5E9DA905-F945-42BF-9B4C-5F57F62B422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FB5BB65C-B2C0-8A23-C36F-271A8BA96085}"/>
              </a:ext>
            </a:extLst>
          </p:cNvPr>
          <p:cNvSpPr>
            <a:spLocks noGrp="1" noRot="1" noChangeAspect="1" noChangeArrowheads="1" noTextEdit="1"/>
          </p:cNvSpPr>
          <p:nvPr>
            <p:ph type="sldImg"/>
          </p:nvPr>
        </p:nvSpPr>
        <p:spPr>
          <a:ln/>
        </p:spPr>
      </p:sp>
      <p:sp>
        <p:nvSpPr>
          <p:cNvPr id="67587" name="Notes Placeholder 2">
            <a:extLst>
              <a:ext uri="{FF2B5EF4-FFF2-40B4-BE49-F238E27FC236}">
                <a16:creationId xmlns:a16="http://schemas.microsoft.com/office/drawing/2014/main" id="{72AF14FB-39E9-6CB4-B6FA-2D0B98990A7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67588" name="Slide Number Placeholder 3">
            <a:extLst>
              <a:ext uri="{FF2B5EF4-FFF2-40B4-BE49-F238E27FC236}">
                <a16:creationId xmlns:a16="http://schemas.microsoft.com/office/drawing/2014/main" id="{72502A62-36BB-21B6-E701-E96428CA293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AB395F53-4A24-4455-8807-5CE2D33C8D74}" type="slidenum">
              <a:rPr lang="en-US" altLang="en-US" sz="1200" i="0" smtClean="0">
                <a:solidFill>
                  <a:srgbClr val="000000"/>
                </a:solidFill>
                <a:latin typeface="Calibri" panose="020F0502020204030204" pitchFamily="34" charset="0"/>
              </a:rPr>
              <a:pPr defTabSz="914400" eaLnBrk="1" hangingPunct="1"/>
              <a:t>19</a:t>
            </a:fld>
            <a:endParaRPr lang="en-US" altLang="en-US" sz="1200" i="0">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A8E7688E-A335-9CA1-DC14-68EB414600E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61F57482-134E-488D-BBC6-0C8DAD258B15}" type="slidenum">
              <a:rPr lang="en-US" altLang="en-US" sz="1000" smtClean="0">
                <a:latin typeface="Times New Roman" panose="02020603050405020304" pitchFamily="18" charset="0"/>
              </a:rPr>
              <a:pPr/>
              <a:t>20</a:t>
            </a:fld>
            <a:endParaRPr lang="en-US" altLang="en-US" sz="1000">
              <a:latin typeface="Times New Roman" panose="02020603050405020304" pitchFamily="18" charset="0"/>
            </a:endParaRPr>
          </a:p>
        </p:txBody>
      </p:sp>
      <p:sp>
        <p:nvSpPr>
          <p:cNvPr id="69635" name="Rectangle 2">
            <a:extLst>
              <a:ext uri="{FF2B5EF4-FFF2-40B4-BE49-F238E27FC236}">
                <a16:creationId xmlns:a16="http://schemas.microsoft.com/office/drawing/2014/main" id="{282A5541-4D90-02AA-8C11-2D6F7BC31233}"/>
              </a:ext>
            </a:extLst>
          </p:cNvPr>
          <p:cNvSpPr>
            <a:spLocks noChangeArrowheads="1" noTextEdit="1"/>
          </p:cNvSpPr>
          <p:nvPr>
            <p:ph type="sldImg"/>
          </p:nvPr>
        </p:nvSpPr>
        <p:spPr>
          <a:xfrm>
            <a:off x="393700" y="709613"/>
            <a:ext cx="6224588" cy="3502025"/>
          </a:xfrm>
          <a:ln cap="flat"/>
        </p:spPr>
      </p:sp>
      <p:sp>
        <p:nvSpPr>
          <p:cNvPr id="69636" name="Rectangle 3">
            <a:extLst>
              <a:ext uri="{FF2B5EF4-FFF2-40B4-BE49-F238E27FC236}">
                <a16:creationId xmlns:a16="http://schemas.microsoft.com/office/drawing/2014/main" id="{DC5A8553-1BED-F441-5580-E6232DF8579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826" tIns="46913" rIns="93826" bIns="46913"/>
          <a:lstStyle/>
          <a:p>
            <a:r>
              <a:rPr lang="en-US" altLang="en-US"/>
              <a:t>This slide is more of a pictorial  presentation  of the flow units by input, and by the flow units on a single branch of heaters. It helps visualize the  system flow. Burners can be mixed with different inputs on a single branch. Highest input must be installed first. </a:t>
            </a:r>
          </a:p>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43DB0FEB-9EF0-60BB-79F4-533766B78B8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AFA3C0BD-E0D9-40DC-8726-6FB120D4E59A}" type="slidenum">
              <a:rPr lang="en-US" altLang="en-US" sz="1000" smtClean="0">
                <a:latin typeface="Times New Roman" panose="02020603050405020304" pitchFamily="18" charset="0"/>
              </a:rPr>
              <a:pPr/>
              <a:t>21</a:t>
            </a:fld>
            <a:endParaRPr lang="en-US" altLang="en-US" sz="1000">
              <a:latin typeface="Times New Roman" panose="02020603050405020304" pitchFamily="18" charset="0"/>
            </a:endParaRPr>
          </a:p>
        </p:txBody>
      </p:sp>
      <p:sp>
        <p:nvSpPr>
          <p:cNvPr id="71683" name="Rectangle 2">
            <a:extLst>
              <a:ext uri="{FF2B5EF4-FFF2-40B4-BE49-F238E27FC236}">
                <a16:creationId xmlns:a16="http://schemas.microsoft.com/office/drawing/2014/main" id="{30374252-757B-61CB-FF5D-D99441B6F4ED}"/>
              </a:ext>
            </a:extLst>
          </p:cNvPr>
          <p:cNvSpPr>
            <a:spLocks noChangeArrowheads="1" noTextEdit="1"/>
          </p:cNvSpPr>
          <p:nvPr>
            <p:ph type="sldImg"/>
          </p:nvPr>
        </p:nvSpPr>
        <p:spPr>
          <a:xfrm>
            <a:off x="381000" y="703263"/>
            <a:ext cx="6248400" cy="3514725"/>
          </a:xfrm>
          <a:ln/>
        </p:spPr>
      </p:sp>
      <p:sp>
        <p:nvSpPr>
          <p:cNvPr id="71684" name="Rectangle 3">
            <a:extLst>
              <a:ext uri="{FF2B5EF4-FFF2-40B4-BE49-F238E27FC236}">
                <a16:creationId xmlns:a16="http://schemas.microsoft.com/office/drawing/2014/main" id="{A4B488D0-D65A-F429-C21F-DBEBF2688FC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06FCE843-DBA0-3A20-E785-05B1C31EC94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DB6E40F0-E2AB-4438-B166-C699A1AF845F}" type="slidenum">
              <a:rPr lang="en-US" altLang="en-US" sz="1000" smtClean="0">
                <a:latin typeface="Times New Roman" panose="02020603050405020304" pitchFamily="18" charset="0"/>
              </a:rPr>
              <a:pPr/>
              <a:t>22</a:t>
            </a:fld>
            <a:endParaRPr lang="en-US" altLang="en-US" sz="1000">
              <a:latin typeface="Times New Roman" panose="02020603050405020304" pitchFamily="18" charset="0"/>
            </a:endParaRPr>
          </a:p>
        </p:txBody>
      </p:sp>
      <p:sp>
        <p:nvSpPr>
          <p:cNvPr id="73731" name="Rectangle 2">
            <a:extLst>
              <a:ext uri="{FF2B5EF4-FFF2-40B4-BE49-F238E27FC236}">
                <a16:creationId xmlns:a16="http://schemas.microsoft.com/office/drawing/2014/main" id="{E079831E-B1A9-2B91-5C0A-4DDFB5A29C90}"/>
              </a:ext>
            </a:extLst>
          </p:cNvPr>
          <p:cNvSpPr>
            <a:spLocks noChangeArrowheads="1" noTextEdit="1"/>
          </p:cNvSpPr>
          <p:nvPr>
            <p:ph type="sldImg"/>
          </p:nvPr>
        </p:nvSpPr>
        <p:spPr>
          <a:xfrm>
            <a:off x="381000" y="703263"/>
            <a:ext cx="6248400" cy="3514725"/>
          </a:xfrm>
          <a:ln/>
        </p:spPr>
      </p:sp>
      <p:sp>
        <p:nvSpPr>
          <p:cNvPr id="73732" name="Rectangle 3">
            <a:extLst>
              <a:ext uri="{FF2B5EF4-FFF2-40B4-BE49-F238E27FC236}">
                <a16:creationId xmlns:a16="http://schemas.microsoft.com/office/drawing/2014/main" id="{9072A122-89F5-B76B-5E45-FA211F41FAF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t>Clearances are the required distances that combustible objects must be away from the heater to prevent serious fire hazards. Combustibles are materials, which may catch on fire and include common items such as wood, paper, rubber, fabric, etc. The stated clearances to combustibles represents a surface temperature of 90° F  above the room temperature.</a:t>
            </a:r>
          </a:p>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B15BAD10-DB87-6E9B-D432-FB3FD55E0B0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9CC59B78-E52B-4D11-B55F-B541E525C1AE}" type="slidenum">
              <a:rPr lang="en-US" altLang="en-US" sz="1000" smtClean="0">
                <a:latin typeface="Times New Roman" panose="02020603050405020304" pitchFamily="18" charset="0"/>
              </a:rPr>
              <a:pPr/>
              <a:t>23</a:t>
            </a:fld>
            <a:endParaRPr lang="en-US" altLang="en-US" sz="1000">
              <a:latin typeface="Times New Roman" panose="02020603050405020304" pitchFamily="18" charset="0"/>
            </a:endParaRPr>
          </a:p>
        </p:txBody>
      </p:sp>
      <p:sp>
        <p:nvSpPr>
          <p:cNvPr id="75779" name="Rectangle 2">
            <a:extLst>
              <a:ext uri="{FF2B5EF4-FFF2-40B4-BE49-F238E27FC236}">
                <a16:creationId xmlns:a16="http://schemas.microsoft.com/office/drawing/2014/main" id="{B2B428AF-B56E-6B28-BDDD-92F2277E9C97}"/>
              </a:ext>
            </a:extLst>
          </p:cNvPr>
          <p:cNvSpPr>
            <a:spLocks noChangeArrowheads="1" noTextEdit="1"/>
          </p:cNvSpPr>
          <p:nvPr>
            <p:ph type="sldImg"/>
          </p:nvPr>
        </p:nvSpPr>
        <p:spPr>
          <a:ln/>
        </p:spPr>
      </p:sp>
      <p:sp>
        <p:nvSpPr>
          <p:cNvPr id="75780" name="Rectangle 3">
            <a:extLst>
              <a:ext uri="{FF2B5EF4-FFF2-40B4-BE49-F238E27FC236}">
                <a16:creationId xmlns:a16="http://schemas.microsoft.com/office/drawing/2014/main" id="{0FD481A1-535F-7911-998E-4BCF4068047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t>Radiant heat distribution at occupant level must be considered in the burner and design selection process. Distribution of heat between radiant branches at floor level is more critical at the perimeter of buildings where the heat loss is  the highest. Normal  coverage of radiant heat is the height x 2</a:t>
            </a:r>
          </a:p>
          <a:p>
            <a:r>
              <a:rPr lang="en-US" altLang="en-US"/>
              <a:t>The aim of the </a:t>
            </a:r>
            <a:r>
              <a:rPr lang="en-US" altLang="en-US" b="1"/>
              <a:t>Average Coverage </a:t>
            </a:r>
            <a:r>
              <a:rPr lang="en-US" altLang="en-US"/>
              <a:t>is to provide average or lighter than average radiant intensity and works well  for general building heating. The distance between radiant branches can vary between 2.5 to 4 (or more) times the mounting height. This distribution is commonly used in applications such as warehouses and lower heat loss areas of a building.</a:t>
            </a:r>
          </a:p>
          <a:p>
            <a:r>
              <a:rPr lang="en-US" altLang="en-US"/>
              <a:t>The aim of the </a:t>
            </a:r>
            <a:r>
              <a:rPr lang="en-US" altLang="en-US" b="1"/>
              <a:t>Increased Coverage </a:t>
            </a:r>
            <a:r>
              <a:rPr lang="en-US" altLang="en-US"/>
              <a:t>is to provide continuous radiant intensity through the whole space </a:t>
            </a:r>
          </a:p>
          <a:p>
            <a:r>
              <a:rPr lang="en-US" altLang="en-US"/>
              <a:t>And the </a:t>
            </a:r>
            <a:r>
              <a:rPr lang="en-US" altLang="en-US" b="1"/>
              <a:t>Heavy Coverage, </a:t>
            </a:r>
            <a:r>
              <a:rPr lang="en-US" altLang="en-US"/>
              <a:t>is aimed at spot heating the areas requiring the most heat (loading docks etc.) In loading bays, spot heating and areas of high heat loss, the horizontal distance (x) between branches can be as little as 0.5 times the mounting height.</a:t>
            </a:r>
          </a:p>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31C9336F-0BE4-6B20-E731-1D8F3315A952}"/>
              </a:ext>
            </a:extLst>
          </p:cNvPr>
          <p:cNvSpPr>
            <a:spLocks noGrp="1" noRot="1" noChangeAspect="1" noChangeArrowheads="1" noTextEdit="1"/>
          </p:cNvSpPr>
          <p:nvPr>
            <p:ph type="sldImg"/>
          </p:nvPr>
        </p:nvSpPr>
        <p:spPr>
          <a:ln/>
        </p:spPr>
      </p:sp>
      <p:sp>
        <p:nvSpPr>
          <p:cNvPr id="77827" name="Notes Placeholder 2">
            <a:extLst>
              <a:ext uri="{FF2B5EF4-FFF2-40B4-BE49-F238E27FC236}">
                <a16:creationId xmlns:a16="http://schemas.microsoft.com/office/drawing/2014/main" id="{A737552F-38C0-FFC0-F8B5-B2EE17249F2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71450" indent="-171450">
              <a:buFontTx/>
              <a:buChar char="-"/>
            </a:pPr>
            <a:r>
              <a:rPr lang="en-US" altLang="en-US"/>
              <a:t>The image on the right shows the amount of radiant heat that a 100,000 BTU 30’ heater outputs. As you can see, there is a higher concentration of radiant output closer to the burner.</a:t>
            </a:r>
          </a:p>
          <a:p>
            <a:pPr marL="171450" indent="-171450">
              <a:buFontTx/>
              <a:buChar char="-"/>
            </a:pPr>
            <a:r>
              <a:rPr lang="en-US" altLang="en-US"/>
              <a:t>This creates an uneven heat distribution throughout the heat exchanger as you can see in the image on the left. </a:t>
            </a:r>
          </a:p>
          <a:p>
            <a:pPr marL="171450" indent="-171450">
              <a:buFontTx/>
              <a:buChar char="-"/>
            </a:pPr>
            <a:r>
              <a:rPr lang="en-US" altLang="en-US"/>
              <a:t>However, this can easily be resolved by a proper layout. If the room on the left required 200,000 BTU to satisfy the heat-loss, putting in a single 200,000 BTU heater could be a poor solution.</a:t>
            </a:r>
          </a:p>
        </p:txBody>
      </p:sp>
      <p:sp>
        <p:nvSpPr>
          <p:cNvPr id="77828" name="Slide Number Placeholder 3">
            <a:extLst>
              <a:ext uri="{FF2B5EF4-FFF2-40B4-BE49-F238E27FC236}">
                <a16:creationId xmlns:a16="http://schemas.microsoft.com/office/drawing/2014/main" id="{3D4B8E0B-8E7C-C1BF-14DA-2DD5A5BA41C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fld id="{0B612BBC-348D-48E4-ACDA-C94F57956F26}" type="slidenum">
              <a:rPr lang="en-US" altLang="en-US" sz="1000" smtClean="0">
                <a:solidFill>
                  <a:srgbClr val="000000"/>
                </a:solidFill>
                <a:latin typeface="Times New Roman" panose="02020603050405020304" pitchFamily="18" charset="0"/>
              </a:rPr>
              <a:pPr/>
              <a:t>24</a:t>
            </a:fld>
            <a:endParaRPr lang="en-US" altLang="en-US" sz="1000">
              <a:solidFill>
                <a:srgbClr val="000000"/>
              </a:solidFill>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1B0E3A1A-163B-4F7F-E471-9F913F9D65FA}"/>
              </a:ext>
            </a:extLst>
          </p:cNvPr>
          <p:cNvSpPr>
            <a:spLocks noGrp="1" noRot="1" noChangeAspect="1" noChangeArrowheads="1" noTextEdit="1"/>
          </p:cNvSpPr>
          <p:nvPr>
            <p:ph type="sldImg"/>
          </p:nvPr>
        </p:nvSpPr>
        <p:spPr>
          <a:ln/>
        </p:spPr>
      </p:sp>
      <p:sp>
        <p:nvSpPr>
          <p:cNvPr id="79875" name="Notes Placeholder 2">
            <a:extLst>
              <a:ext uri="{FF2B5EF4-FFF2-40B4-BE49-F238E27FC236}">
                <a16:creationId xmlns:a16="http://schemas.microsoft.com/office/drawing/2014/main" id="{2701A91E-3533-B6F9-A9AA-8C8FB52AB8D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71450" indent="-171450" defTabSz="914400" eaLnBrk="1" hangingPunct="1">
              <a:spcBef>
                <a:spcPct val="0"/>
              </a:spcBef>
              <a:buFontTx/>
              <a:buChar char="-"/>
            </a:pPr>
            <a:r>
              <a:rPr lang="en-US" altLang="en-US"/>
              <a:t>A better solution would be to layout multiple heater with smaller inputs to even out the heat distribution.</a:t>
            </a:r>
          </a:p>
          <a:p>
            <a:pPr marL="171450" indent="-171450" defTabSz="914400" eaLnBrk="1" hangingPunct="1">
              <a:spcBef>
                <a:spcPct val="0"/>
              </a:spcBef>
              <a:buFontTx/>
              <a:buChar char="-"/>
            </a:pPr>
            <a:r>
              <a:rPr lang="en-US" altLang="en-US"/>
              <a:t>If this was the same room that required 200,000 BTU to satisfy the heat-loss, laying out 2 – 100,000 BTU heaters opposite of each other would provide a better heat distribution throughout the space.  </a:t>
            </a:r>
          </a:p>
          <a:p>
            <a:pPr marL="171450" indent="-171450" defTabSz="914400">
              <a:buFontTx/>
              <a:buChar char="-"/>
            </a:pPr>
            <a:endParaRPr lang="en-US" altLang="en-US"/>
          </a:p>
        </p:txBody>
      </p:sp>
      <p:sp>
        <p:nvSpPr>
          <p:cNvPr id="79876" name="Slide Number Placeholder 3">
            <a:extLst>
              <a:ext uri="{FF2B5EF4-FFF2-40B4-BE49-F238E27FC236}">
                <a16:creationId xmlns:a16="http://schemas.microsoft.com/office/drawing/2014/main" id="{7BE1E920-E1A9-C04D-B690-F53A887B314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fld id="{0E606E88-E4D4-4460-A2D7-5DFC59D18B26}" type="slidenum">
              <a:rPr lang="en-US" altLang="en-US" sz="1000" smtClean="0">
                <a:solidFill>
                  <a:srgbClr val="000000"/>
                </a:solidFill>
                <a:latin typeface="Times New Roman" panose="02020603050405020304" pitchFamily="18" charset="0"/>
              </a:rPr>
              <a:pPr/>
              <a:t>25</a:t>
            </a:fld>
            <a:endParaRPr lang="en-US" altLang="en-US" sz="1000">
              <a:solidFill>
                <a:srgbClr val="000000"/>
              </a:solidFill>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3D61BAE8-80C2-DB81-E6B4-77EAD366513D}"/>
              </a:ext>
            </a:extLst>
          </p:cNvPr>
          <p:cNvSpPr>
            <a:spLocks noGrp="1" noRot="1" noChangeAspect="1" noChangeArrowheads="1" noTextEdit="1"/>
          </p:cNvSpPr>
          <p:nvPr>
            <p:ph type="sldImg"/>
          </p:nvPr>
        </p:nvSpPr>
        <p:spPr>
          <a:ln/>
        </p:spPr>
      </p:sp>
      <p:sp>
        <p:nvSpPr>
          <p:cNvPr id="81923" name="Notes Placeholder 2">
            <a:extLst>
              <a:ext uri="{FF2B5EF4-FFF2-40B4-BE49-F238E27FC236}">
                <a16:creationId xmlns:a16="http://schemas.microsoft.com/office/drawing/2014/main" id="{5E5441BF-0981-610E-04DA-A288B085FAF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71450" indent="-171450">
              <a:buFontTx/>
              <a:buChar char="-"/>
            </a:pPr>
            <a:r>
              <a:rPr lang="en-US" altLang="en-US"/>
              <a:t>Unitary heaters can be used to your advantage by directing heat only where heat is needed. </a:t>
            </a:r>
          </a:p>
          <a:p>
            <a:pPr marL="171450" indent="-171450">
              <a:buFontTx/>
              <a:buChar char="-"/>
            </a:pPr>
            <a:r>
              <a:rPr lang="en-US" altLang="en-US"/>
              <a:t>Some applications only require specific areas to be heated, such as a work station. Other areas such as storage areas may not need heat. </a:t>
            </a:r>
          </a:p>
          <a:p>
            <a:pPr marL="171450" indent="-171450">
              <a:buFontTx/>
              <a:buChar char="-"/>
            </a:pPr>
            <a:r>
              <a:rPr lang="en-US" altLang="en-US"/>
              <a:t>This type of application is called spot heating.</a:t>
            </a:r>
          </a:p>
          <a:p>
            <a:pPr marL="171450" indent="-171450">
              <a:buFontTx/>
              <a:buChar char="-"/>
            </a:pPr>
            <a:r>
              <a:rPr lang="en-US" altLang="en-US"/>
              <a:t>Spot heating can be achieved with straight heaters. But to maximize heat distribution in a specified area, a U-tube design may be a better choice.</a:t>
            </a:r>
          </a:p>
        </p:txBody>
      </p:sp>
      <p:sp>
        <p:nvSpPr>
          <p:cNvPr id="81924" name="Slide Number Placeholder 3">
            <a:extLst>
              <a:ext uri="{FF2B5EF4-FFF2-40B4-BE49-F238E27FC236}">
                <a16:creationId xmlns:a16="http://schemas.microsoft.com/office/drawing/2014/main" id="{52013877-2577-A4B9-35CA-77426FEEA19D}"/>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fld id="{14B2B703-E5D8-4442-B575-36B7657BCEE8}" type="slidenum">
              <a:rPr lang="en-US" altLang="en-US" sz="1000" smtClean="0">
                <a:solidFill>
                  <a:srgbClr val="000000"/>
                </a:solidFill>
                <a:latin typeface="Times New Roman" panose="02020603050405020304" pitchFamily="18" charset="0"/>
              </a:rPr>
              <a:pPr/>
              <a:t>26</a:t>
            </a:fld>
            <a:endParaRPr lang="en-US" altLang="en-US" sz="1000">
              <a:solidFill>
                <a:srgbClr val="000000"/>
              </a:solidFill>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78211993-48C8-DFBF-0C34-B1AA5E9D7528}"/>
              </a:ext>
            </a:extLst>
          </p:cNvPr>
          <p:cNvSpPr>
            <a:spLocks noGrp="1" noRot="1" noChangeAspect="1" noChangeArrowheads="1" noTextEdit="1"/>
          </p:cNvSpPr>
          <p:nvPr>
            <p:ph type="sldImg"/>
          </p:nvPr>
        </p:nvSpPr>
        <p:spPr>
          <a:ln/>
        </p:spPr>
      </p:sp>
      <p:sp>
        <p:nvSpPr>
          <p:cNvPr id="83971" name="Notes Placeholder 2">
            <a:extLst>
              <a:ext uri="{FF2B5EF4-FFF2-40B4-BE49-F238E27FC236}">
                <a16:creationId xmlns:a16="http://schemas.microsoft.com/office/drawing/2014/main" id="{898F72E2-668A-555F-C039-65A76717C97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83972" name="Slide Number Placeholder 3">
            <a:extLst>
              <a:ext uri="{FF2B5EF4-FFF2-40B4-BE49-F238E27FC236}">
                <a16:creationId xmlns:a16="http://schemas.microsoft.com/office/drawing/2014/main" id="{7C11099B-D1A2-65EC-B7F6-5E7551340F8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fld id="{726E9CF6-3B7F-4D8B-B160-F7D20184F354}" type="slidenum">
              <a:rPr lang="en-US" altLang="en-US" sz="1000" smtClean="0">
                <a:solidFill>
                  <a:srgbClr val="000000"/>
                </a:solidFill>
                <a:latin typeface="Times New Roman" panose="02020603050405020304" pitchFamily="18" charset="0"/>
              </a:rPr>
              <a:pPr/>
              <a:t>27</a:t>
            </a:fld>
            <a:endParaRPr lang="en-US" altLang="en-US" sz="1000">
              <a:solidFill>
                <a:srgbClr val="000000"/>
              </a:solidFill>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03C7CE4B-EC75-8C45-46AC-797B79CECD19}"/>
              </a:ext>
            </a:extLst>
          </p:cNvPr>
          <p:cNvSpPr>
            <a:spLocks noGrp="1" noRot="1" noChangeAspect="1" noChangeArrowheads="1" noTextEdit="1"/>
          </p:cNvSpPr>
          <p:nvPr>
            <p:ph type="sldImg"/>
          </p:nvPr>
        </p:nvSpPr>
        <p:spPr>
          <a:ln/>
        </p:spPr>
      </p:sp>
      <p:sp>
        <p:nvSpPr>
          <p:cNvPr id="86019" name="Notes Placeholder 2">
            <a:extLst>
              <a:ext uri="{FF2B5EF4-FFF2-40B4-BE49-F238E27FC236}">
                <a16:creationId xmlns:a16="http://schemas.microsoft.com/office/drawing/2014/main" id="{77B22D1E-AC9B-C5BD-58B7-01498C0C1B4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86020" name="Slide Number Placeholder 3">
            <a:extLst>
              <a:ext uri="{FF2B5EF4-FFF2-40B4-BE49-F238E27FC236}">
                <a16:creationId xmlns:a16="http://schemas.microsoft.com/office/drawing/2014/main" id="{ED5AF2FE-2D60-2C70-08A4-33E541320C7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fld id="{7FFD5584-79B6-4D20-9EC4-D15F33F1D9AD}" type="slidenum">
              <a:rPr lang="en-US" altLang="en-US" sz="1000" smtClean="0">
                <a:solidFill>
                  <a:srgbClr val="000000"/>
                </a:solidFill>
                <a:latin typeface="Times New Roman" panose="02020603050405020304" pitchFamily="18" charset="0"/>
              </a:rPr>
              <a:pPr/>
              <a:t>28</a:t>
            </a:fld>
            <a:endParaRPr lang="en-US" altLang="en-US" sz="1000">
              <a:solidFill>
                <a:srgbClr val="000000"/>
              </a:solidFill>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FBF3294F-6DDE-36C6-BDAF-8A20F521E031}"/>
              </a:ext>
            </a:extLst>
          </p:cNvPr>
          <p:cNvSpPr>
            <a:spLocks noGrp="1" noRot="1" noChangeAspect="1" noChangeArrowheads="1" noTextEdit="1"/>
          </p:cNvSpPr>
          <p:nvPr>
            <p:ph type="sldImg"/>
          </p:nvPr>
        </p:nvSpPr>
        <p:spPr>
          <a:xfrm>
            <a:off x="695325" y="1171575"/>
            <a:ext cx="5619750" cy="3162300"/>
          </a:xfrm>
          <a:ln/>
        </p:spPr>
      </p:sp>
      <p:sp>
        <p:nvSpPr>
          <p:cNvPr id="3" name="Notes Placeholder 2">
            <a:extLst>
              <a:ext uri="{FF2B5EF4-FFF2-40B4-BE49-F238E27FC236}">
                <a16:creationId xmlns:a16="http://schemas.microsoft.com/office/drawing/2014/main" id="{FCB70CB4-9444-8515-9FB4-F7A6C6A0E8C2}"/>
              </a:ext>
            </a:extLst>
          </p:cNvPr>
          <p:cNvSpPr>
            <a:spLocks noGrp="1"/>
          </p:cNvSpPr>
          <p:nvPr>
            <p:ph type="body" idx="1"/>
          </p:nvPr>
        </p:nvSpPr>
        <p:spPr/>
        <p:txBody>
          <a:bodyPr/>
          <a:lstStyle/>
          <a:p>
            <a:pPr marL="228600" indent="-228600">
              <a:lnSpc>
                <a:spcPct val="90000"/>
              </a:lnSpc>
              <a:spcBef>
                <a:spcPct val="20000"/>
              </a:spcBef>
              <a:buFontTx/>
              <a:buAutoNum type="arabicPeriod"/>
              <a:defRPr/>
            </a:pPr>
            <a:r>
              <a:rPr lang="en-US" altLang="en-US" dirty="0">
                <a:latin typeface="Arial" panose="020B0604020202020204" pitchFamily="34" charset="0"/>
              </a:rPr>
              <a:t>The Vantage TF, or twin-fire heater, produces a flame from both sides of the burner giving you the advantage of having 2 separate heaters in a single enclosure. Saving contractors and end sures money by reducing equipment and installation costs with a single gas line and single electrical hook-up. </a:t>
            </a:r>
          </a:p>
          <a:p>
            <a:pPr marL="228600" indent="-228600">
              <a:lnSpc>
                <a:spcPct val="90000"/>
              </a:lnSpc>
              <a:spcBef>
                <a:spcPct val="20000"/>
              </a:spcBef>
              <a:buFontTx/>
              <a:buAutoNum type="arabicPeriod"/>
              <a:defRPr/>
            </a:pPr>
            <a:r>
              <a:rPr lang="en-US" altLang="en-US" dirty="0">
                <a:latin typeface="Arial" panose="020B0604020202020204" pitchFamily="34" charset="0"/>
              </a:rPr>
              <a:t>This is a highly specifiable product as no other manufacture in the industry offers anything like it.   </a:t>
            </a:r>
          </a:p>
          <a:p>
            <a:pPr marL="228600" indent="-228600">
              <a:lnSpc>
                <a:spcPct val="90000"/>
              </a:lnSpc>
              <a:spcBef>
                <a:spcPct val="20000"/>
              </a:spcBef>
              <a:buFontTx/>
              <a:buAutoNum type="arabicPeriod"/>
              <a:defRPr/>
            </a:pPr>
            <a:r>
              <a:rPr lang="en-US" altLang="en-US" dirty="0">
                <a:latin typeface="Arial" panose="020B0604020202020204" pitchFamily="34" charset="0"/>
              </a:rPr>
              <a:t>With an output that ranges between 120,000 and an industry highest 380,000 BTU’s, the Vantage TF is fa</a:t>
            </a:r>
            <a:r>
              <a:rPr lang="en-US" altLang="en-US" dirty="0">
                <a:solidFill>
                  <a:schemeClr val="bg1"/>
                </a:solidFill>
              </a:rPr>
              <a:t>ntastic for use in high heat-loss areas such as loading docks, or can be stretched to up to 120’ long for general space heating. </a:t>
            </a:r>
          </a:p>
          <a:p>
            <a:pPr>
              <a:spcBef>
                <a:spcPct val="40000"/>
              </a:spcBef>
              <a:defRPr/>
            </a:pPr>
            <a:endParaRPr lang="en-US" altLang="en-US" dirty="0">
              <a:latin typeface="Arial" panose="020B0604020202020204" pitchFamily="34" charset="0"/>
            </a:endParaRPr>
          </a:p>
          <a:p>
            <a:pPr>
              <a:spcBef>
                <a:spcPct val="40000"/>
              </a:spcBef>
              <a:defRPr/>
            </a:pPr>
            <a:r>
              <a:rPr lang="en-US" altLang="en-US" dirty="0">
                <a:latin typeface="Arial" panose="020B0604020202020204" pitchFamily="34" charset="0"/>
              </a:rPr>
              <a:t>BTU’s range from: 120, 160, 200, 250, 300, 350, 380</a:t>
            </a:r>
          </a:p>
          <a:p>
            <a:pPr>
              <a:spcBef>
                <a:spcPct val="40000"/>
              </a:spcBef>
              <a:defRPr/>
            </a:pPr>
            <a:r>
              <a:rPr lang="en-US" altLang="en-US" dirty="0">
                <a:latin typeface="Arial" panose="020B0604020202020204" pitchFamily="34" charset="0"/>
              </a:rPr>
              <a:t>Lengths: min 20’ (6m), max 60’ (18m) each side</a:t>
            </a:r>
          </a:p>
        </p:txBody>
      </p:sp>
      <p:sp>
        <p:nvSpPr>
          <p:cNvPr id="88068" name="Slide Number Placeholder 3">
            <a:extLst>
              <a:ext uri="{FF2B5EF4-FFF2-40B4-BE49-F238E27FC236}">
                <a16:creationId xmlns:a16="http://schemas.microsoft.com/office/drawing/2014/main" id="{ED212269-6E2B-D356-C26D-AE278E43864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914400" eaLnBrk="1" hangingPunct="1"/>
            <a:fld id="{81B7C786-4BF7-414A-954C-83E5396D6F03}" type="slidenum">
              <a:rPr lang="en-US" altLang="en-US" sz="1200" i="0" smtClean="0">
                <a:solidFill>
                  <a:srgbClr val="000000"/>
                </a:solidFill>
                <a:latin typeface="Calibri" panose="020F0502020204030204" pitchFamily="34" charset="0"/>
              </a:rPr>
              <a:pPr defTabSz="914400" eaLnBrk="1" hangingPunct="1"/>
              <a:t>29</a:t>
            </a:fld>
            <a:endParaRPr lang="en-US" altLang="en-US" sz="1200" i="0">
              <a:solidFill>
                <a:srgbClr val="000000"/>
              </a:solidFill>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FC8D63-ED31-82A6-5ECD-C8CEF7060C88}"/>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BE9BCA3-EA89-4025-8E2E-8D90DA5F5915}"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ED49642D-1304-AE1F-543D-C194A7689BEB}"/>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4D925FAA-4055-EFB5-8300-5165A2002A6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79AED3A-E887-4AC9-9432-0A5490B8CB7F}" type="slidenum">
              <a:rPr lang="en-US" altLang="en-US"/>
              <a:pPr>
                <a:defRPr/>
              </a:pPr>
              <a:t>‹#›</a:t>
            </a:fld>
            <a:endParaRPr lang="en-US" altLang="en-US"/>
          </a:p>
        </p:txBody>
      </p:sp>
    </p:spTree>
    <p:extLst>
      <p:ext uri="{BB962C8B-B14F-4D97-AF65-F5344CB8AC3E}">
        <p14:creationId xmlns:p14="http://schemas.microsoft.com/office/powerpoint/2010/main" val="1568456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E7DB35-6F5D-2F62-8DC9-5989E071F9D7}"/>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539A7F9D-941D-49F8-ABE2-06DCA42018CC}"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E02EA10A-1FA1-C772-33BE-E6730D1FEA22}"/>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00E1089C-31AD-1937-EF42-63A4D8C45507}"/>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69E283F-D740-4F50-8029-E72B808A61D3}" type="slidenum">
              <a:rPr lang="en-US" altLang="en-US"/>
              <a:pPr>
                <a:defRPr/>
              </a:pPr>
              <a:t>‹#›</a:t>
            </a:fld>
            <a:endParaRPr lang="en-US" altLang="en-US"/>
          </a:p>
        </p:txBody>
      </p:sp>
    </p:spTree>
    <p:extLst>
      <p:ext uri="{BB962C8B-B14F-4D97-AF65-F5344CB8AC3E}">
        <p14:creationId xmlns:p14="http://schemas.microsoft.com/office/powerpoint/2010/main" val="922043829"/>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65C0B4-35D5-8838-A77B-5727D6A79D09}"/>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39E3C93-3B88-4F3A-BC27-5866148FD54C}"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CA590E53-6C94-46B7-8643-B4D45828450A}"/>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8774B1D9-F14E-14E6-48B8-013F4A98D4DA}"/>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D9F60DA8-46DF-4AE0-980B-E5624DE46B25}" type="slidenum">
              <a:rPr lang="en-US" altLang="en-US"/>
              <a:pPr>
                <a:defRPr/>
              </a:pPr>
              <a:t>‹#›</a:t>
            </a:fld>
            <a:endParaRPr lang="en-US" altLang="en-US"/>
          </a:p>
        </p:txBody>
      </p:sp>
    </p:spTree>
    <p:extLst>
      <p:ext uri="{BB962C8B-B14F-4D97-AF65-F5344CB8AC3E}">
        <p14:creationId xmlns:p14="http://schemas.microsoft.com/office/powerpoint/2010/main" val="124943309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82BD65-DEF8-DEFD-AC0E-D15C7904AFA3}"/>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FBB747AA-B938-4799-A11F-90225773AD5A}"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9737B60C-2679-E8C6-7495-534D7BF80AA8}"/>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80BFF70A-6E1B-F876-050A-82A3ABEC37CE}"/>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13C0851-4AC6-4FC1-8738-4E1F810437B4}" type="slidenum">
              <a:rPr lang="en-US" altLang="en-US"/>
              <a:pPr>
                <a:defRPr/>
              </a:pPr>
              <a:t>‹#›</a:t>
            </a:fld>
            <a:endParaRPr lang="en-US" altLang="en-US"/>
          </a:p>
        </p:txBody>
      </p:sp>
    </p:spTree>
    <p:extLst>
      <p:ext uri="{BB962C8B-B14F-4D97-AF65-F5344CB8AC3E}">
        <p14:creationId xmlns:p14="http://schemas.microsoft.com/office/powerpoint/2010/main" val="3710093833"/>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42D29B-62F0-01C6-4800-837206EF07FA}"/>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F4CE497-1848-44D9-935A-4A9CE1AD4C7C}" type="datetimeFigureOut">
              <a:rPr lang="en-US"/>
              <a:pPr>
                <a:defRPr/>
              </a:pPr>
              <a:t>7/23/2026</a:t>
            </a:fld>
            <a:endParaRPr lang="en-US" dirty="0"/>
          </a:p>
        </p:txBody>
      </p:sp>
      <p:sp>
        <p:nvSpPr>
          <p:cNvPr id="8" name="Footer Placeholder 7">
            <a:extLst>
              <a:ext uri="{FF2B5EF4-FFF2-40B4-BE49-F238E27FC236}">
                <a16:creationId xmlns:a16="http://schemas.microsoft.com/office/drawing/2014/main" id="{F6F84F69-0F38-3FA4-B310-99671FEC082E}"/>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9" name="Slide Number Placeholder 8">
            <a:extLst>
              <a:ext uri="{FF2B5EF4-FFF2-40B4-BE49-F238E27FC236}">
                <a16:creationId xmlns:a16="http://schemas.microsoft.com/office/drawing/2014/main" id="{20ACB827-DF3D-862F-E0D6-B3BCF784CA00}"/>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C8B253AB-77F8-4434-9D52-3F1AEE53E6CF}" type="slidenum">
              <a:rPr lang="en-US" altLang="en-US"/>
              <a:pPr>
                <a:defRPr/>
              </a:pPr>
              <a:t>‹#›</a:t>
            </a:fld>
            <a:endParaRPr lang="en-US" altLang="en-US"/>
          </a:p>
        </p:txBody>
      </p:sp>
    </p:spTree>
    <p:extLst>
      <p:ext uri="{BB962C8B-B14F-4D97-AF65-F5344CB8AC3E}">
        <p14:creationId xmlns:p14="http://schemas.microsoft.com/office/powerpoint/2010/main" val="2919144357"/>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D3395D-ADC3-2CED-64C3-842FB7A11F89}"/>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6E27C9C-BAA6-4695-9942-D0E944E84941}" type="datetimeFigureOut">
              <a:rPr lang="en-US"/>
              <a:pPr>
                <a:defRPr/>
              </a:pPr>
              <a:t>7/23/2026</a:t>
            </a:fld>
            <a:endParaRPr lang="en-US" dirty="0"/>
          </a:p>
        </p:txBody>
      </p:sp>
      <p:sp>
        <p:nvSpPr>
          <p:cNvPr id="4" name="Footer Placeholder 3">
            <a:extLst>
              <a:ext uri="{FF2B5EF4-FFF2-40B4-BE49-F238E27FC236}">
                <a16:creationId xmlns:a16="http://schemas.microsoft.com/office/drawing/2014/main" id="{AA5C3CB6-C5D7-43C4-253F-115681E5FD12}"/>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D2784D52-7A04-75B6-1616-A06BED2A6E5C}"/>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721651E1-32C1-4522-A9A3-FFAB55C24FFF}" type="slidenum">
              <a:rPr lang="en-US" altLang="en-US"/>
              <a:pPr>
                <a:defRPr/>
              </a:pPr>
              <a:t>‹#›</a:t>
            </a:fld>
            <a:endParaRPr lang="en-US" altLang="en-US"/>
          </a:p>
        </p:txBody>
      </p:sp>
    </p:spTree>
    <p:extLst>
      <p:ext uri="{BB962C8B-B14F-4D97-AF65-F5344CB8AC3E}">
        <p14:creationId xmlns:p14="http://schemas.microsoft.com/office/powerpoint/2010/main" val="3277608851"/>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E967C9-4636-6749-C948-1A8A150E43BA}"/>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27790818-1245-4840-B315-5719BA4BD2FE}" type="datetimeFigureOut">
              <a:rPr lang="en-US"/>
              <a:pPr>
                <a:defRPr/>
              </a:pPr>
              <a:t>7/23/2026</a:t>
            </a:fld>
            <a:endParaRPr lang="en-US" dirty="0"/>
          </a:p>
        </p:txBody>
      </p:sp>
      <p:sp>
        <p:nvSpPr>
          <p:cNvPr id="3" name="Footer Placeholder 2">
            <a:extLst>
              <a:ext uri="{FF2B5EF4-FFF2-40B4-BE49-F238E27FC236}">
                <a16:creationId xmlns:a16="http://schemas.microsoft.com/office/drawing/2014/main" id="{C06955AB-A26F-184C-704D-D25055F5A71B}"/>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3C06D5EE-8C55-7E84-FBED-B74010F1FE3A}"/>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06ABE93D-32F4-4D48-AFB5-7A6650C1151B}" type="slidenum">
              <a:rPr lang="en-US" altLang="en-US"/>
              <a:pPr>
                <a:defRPr/>
              </a:pPr>
              <a:t>‹#›</a:t>
            </a:fld>
            <a:endParaRPr lang="en-US" altLang="en-US"/>
          </a:p>
        </p:txBody>
      </p:sp>
    </p:spTree>
    <p:extLst>
      <p:ext uri="{BB962C8B-B14F-4D97-AF65-F5344CB8AC3E}">
        <p14:creationId xmlns:p14="http://schemas.microsoft.com/office/powerpoint/2010/main" val="247248851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BBBBDC-5B83-D4EB-9DFA-3B192F1F73E1}"/>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F627884-EE29-416F-9AAA-DA55EB7F17B8}"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1261EE76-1F50-23F7-336C-7639EECF1F43}"/>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5629A92A-1EA3-B587-583B-0942F9769762}"/>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6A10BFC1-07EE-4AEC-A42A-0D84DE54DB53}" type="slidenum">
              <a:rPr lang="en-US" altLang="en-US"/>
              <a:pPr>
                <a:defRPr/>
              </a:pPr>
              <a:t>‹#›</a:t>
            </a:fld>
            <a:endParaRPr lang="en-US" altLang="en-US"/>
          </a:p>
        </p:txBody>
      </p:sp>
    </p:spTree>
    <p:extLst>
      <p:ext uri="{BB962C8B-B14F-4D97-AF65-F5344CB8AC3E}">
        <p14:creationId xmlns:p14="http://schemas.microsoft.com/office/powerpoint/2010/main" val="3033407346"/>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68C429-9280-5DEC-A3D9-5EB91ECFCD15}"/>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604F5612-ADC0-4978-B23F-EF1D3A688113}"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BDD92FE3-7437-3D56-A6D0-FBC6EA217D11}"/>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1B755F71-0084-FF6E-3E01-DD4818CA676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7EA8CA6-9110-4A6C-A4E7-49A75AB876A5}" type="slidenum">
              <a:rPr lang="en-US" altLang="en-US"/>
              <a:pPr>
                <a:defRPr/>
              </a:pPr>
              <a:t>‹#›</a:t>
            </a:fld>
            <a:endParaRPr lang="en-US" altLang="en-US"/>
          </a:p>
        </p:txBody>
      </p:sp>
    </p:spTree>
    <p:extLst>
      <p:ext uri="{BB962C8B-B14F-4D97-AF65-F5344CB8AC3E}">
        <p14:creationId xmlns:p14="http://schemas.microsoft.com/office/powerpoint/2010/main" val="887849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143C3C-5C97-CA4F-0EDF-0BAB5541B066}"/>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FE021214-64D2-441C-A737-9FB2CBACE0A0}"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2ADDE8D3-7B2F-4C8E-861B-4EF123D768E1}"/>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E60ED053-67C2-5890-00BE-0D744227D946}"/>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6BA07EE-BF11-41B3-9DED-BEE86FD19036}" type="slidenum">
              <a:rPr lang="en-US" altLang="en-US"/>
              <a:pPr>
                <a:defRPr/>
              </a:pPr>
              <a:t>‹#›</a:t>
            </a:fld>
            <a:endParaRPr lang="en-US" altLang="en-US"/>
          </a:p>
        </p:txBody>
      </p:sp>
    </p:spTree>
    <p:extLst>
      <p:ext uri="{BB962C8B-B14F-4D97-AF65-F5344CB8AC3E}">
        <p14:creationId xmlns:p14="http://schemas.microsoft.com/office/powerpoint/2010/main" val="1038730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F8F5D1-3256-ADEF-836B-C395247F50FB}"/>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A08B41C-2F08-4870-8D70-8D5D387632C9}"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0DE34F5F-6D9E-08D9-3B73-0C8632FA8042}"/>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D4719CE1-CCD6-75A1-B246-9812EA819246}"/>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1E2EFDD-DDAB-427D-B924-5B4AED04F277}" type="slidenum">
              <a:rPr lang="en-US" altLang="en-US"/>
              <a:pPr>
                <a:defRPr/>
              </a:pPr>
              <a:t>‹#›</a:t>
            </a:fld>
            <a:endParaRPr lang="en-US" altLang="en-US"/>
          </a:p>
        </p:txBody>
      </p:sp>
    </p:spTree>
    <p:extLst>
      <p:ext uri="{BB962C8B-B14F-4D97-AF65-F5344CB8AC3E}">
        <p14:creationId xmlns:p14="http://schemas.microsoft.com/office/powerpoint/2010/main" val="1054942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1406FD-F926-1CE6-DDE8-ED048DBA6009}"/>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4C570E1A-C829-4D14-9E30-DEF1E0403306}"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07725C8E-CD27-27D7-AB1A-A479603EB6E7}"/>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095478FB-067B-3893-9781-74F79F28FCDA}"/>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pPr>
              <a:defRPr/>
            </a:pPr>
            <a:fld id="{169469EB-AAAD-49FA-9A22-CBC56B2CD5F2}" type="slidenum">
              <a:rPr lang="en-US" altLang="en-US"/>
              <a:pPr>
                <a:defRPr/>
              </a:pPr>
              <a:t>‹#›</a:t>
            </a:fld>
            <a:endParaRPr lang="en-US" altLang="en-US"/>
          </a:p>
        </p:txBody>
      </p:sp>
    </p:spTree>
    <p:extLst>
      <p:ext uri="{BB962C8B-B14F-4D97-AF65-F5344CB8AC3E}">
        <p14:creationId xmlns:p14="http://schemas.microsoft.com/office/powerpoint/2010/main" val="345092393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340378-F8CC-E9A7-B053-DD140D99851E}"/>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2C8367D-4757-40AF-BE54-45B849338792}"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D621C6D3-2E25-11E9-BDBF-AC2EBB78D6D3}"/>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DB3682DE-EA29-03F5-6806-8CE510150279}"/>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pPr>
              <a:defRPr/>
            </a:pPr>
            <a:fld id="{C24A9475-71A1-4788-8537-4E07689A0995}" type="slidenum">
              <a:rPr lang="en-US" altLang="en-US"/>
              <a:pPr>
                <a:defRPr/>
              </a:pPr>
              <a:t>‹#›</a:t>
            </a:fld>
            <a:endParaRPr lang="en-US" altLang="en-US"/>
          </a:p>
        </p:txBody>
      </p:sp>
    </p:spTree>
    <p:extLst>
      <p:ext uri="{BB962C8B-B14F-4D97-AF65-F5344CB8AC3E}">
        <p14:creationId xmlns:p14="http://schemas.microsoft.com/office/powerpoint/2010/main" val="20394922"/>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6F6B33-5E3E-A8BB-8CC5-0737ECD94E17}"/>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50E87613-4568-4DE0-B1C2-66ED9B73D036}"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FD19DB85-B4FD-F2C9-CA71-AE3C8B6ACDCA}"/>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714DFA87-C87B-7E42-B38A-AF8BFB170BB0}"/>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734206E0-BF89-4B83-8FC1-D93A0F68B97C}" type="slidenum">
              <a:rPr lang="en-US" altLang="en-US"/>
              <a:pPr>
                <a:defRPr/>
              </a:pPr>
              <a:t>‹#›</a:t>
            </a:fld>
            <a:endParaRPr lang="en-US" altLang="en-US"/>
          </a:p>
        </p:txBody>
      </p:sp>
    </p:spTree>
    <p:extLst>
      <p:ext uri="{BB962C8B-B14F-4D97-AF65-F5344CB8AC3E}">
        <p14:creationId xmlns:p14="http://schemas.microsoft.com/office/powerpoint/2010/main" val="1247992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928520-4061-24F3-9D9F-54F78162EC02}"/>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85F3606-12CB-4B07-AE27-0B5B634E98E0}"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C59DBCD2-F929-207D-41FD-40ACF0EE98DC}"/>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AC6C5CC6-1F34-211B-09E2-DBD903698B0B}"/>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5366A1FE-24F3-4F5E-97EE-8BD4D9FB5A4F}" type="slidenum">
              <a:rPr lang="en-US" altLang="en-US"/>
              <a:pPr>
                <a:defRPr/>
              </a:pPr>
              <a:t>‹#›</a:t>
            </a:fld>
            <a:endParaRPr lang="en-US" altLang="en-US"/>
          </a:p>
        </p:txBody>
      </p:sp>
    </p:spTree>
    <p:extLst>
      <p:ext uri="{BB962C8B-B14F-4D97-AF65-F5344CB8AC3E}">
        <p14:creationId xmlns:p14="http://schemas.microsoft.com/office/powerpoint/2010/main" val="129599852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A9C184-C32D-1C81-6F6E-0F23FBF9BB70}"/>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6EB2A917-5A9C-4DFD-BAAA-00840B904228}"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B61847BC-8243-989D-7DC9-C738F1F500AA}"/>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A75C6197-AD21-5B99-AF7A-F6303C02B4FF}"/>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0C1FECE2-9A10-4BF0-BD25-B04FCCC1E81F}" type="slidenum">
              <a:rPr lang="en-US" altLang="en-US"/>
              <a:pPr>
                <a:defRPr/>
              </a:pPr>
              <a:t>‹#›</a:t>
            </a:fld>
            <a:endParaRPr lang="en-US" altLang="en-US"/>
          </a:p>
        </p:txBody>
      </p:sp>
    </p:spTree>
    <p:extLst>
      <p:ext uri="{BB962C8B-B14F-4D97-AF65-F5344CB8AC3E}">
        <p14:creationId xmlns:p14="http://schemas.microsoft.com/office/powerpoint/2010/main" val="127083979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96EEE48-F089-78BC-65DC-83A9AF42A30B}"/>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351247DD-2D2C-4D53-8C77-D4958B05F3BC}"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1E329B69-E8F5-E4DD-E1BB-5F7607C35E16}"/>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C407A845-1F44-B751-B50A-439B0A4EFCAF}"/>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CE4B3772-18E7-465A-8D78-A74482E3273A}" type="slidenum">
              <a:rPr lang="en-US" altLang="en-US"/>
              <a:pPr>
                <a:defRPr/>
              </a:pPr>
              <a:t>‹#›</a:t>
            </a:fld>
            <a:endParaRPr lang="en-US" altLang="en-US"/>
          </a:p>
        </p:txBody>
      </p:sp>
    </p:spTree>
    <p:extLst>
      <p:ext uri="{BB962C8B-B14F-4D97-AF65-F5344CB8AC3E}">
        <p14:creationId xmlns:p14="http://schemas.microsoft.com/office/powerpoint/2010/main" val="3712626067"/>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E31461-66EB-E84B-2397-39079907E9C8}"/>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C8ECB986-602E-4A4D-BA88-0437DD4F7AB7}" type="datetimeFigureOut">
              <a:rPr lang="en-US"/>
              <a:pPr>
                <a:defRPr/>
              </a:pPr>
              <a:t>7/23/2026</a:t>
            </a:fld>
            <a:endParaRPr lang="en-US" dirty="0"/>
          </a:p>
        </p:txBody>
      </p:sp>
      <p:sp>
        <p:nvSpPr>
          <p:cNvPr id="8" name="Footer Placeholder 7">
            <a:extLst>
              <a:ext uri="{FF2B5EF4-FFF2-40B4-BE49-F238E27FC236}">
                <a16:creationId xmlns:a16="http://schemas.microsoft.com/office/drawing/2014/main" id="{20A0CD86-E2E4-6641-FEF4-032EB0A8A4AD}"/>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9" name="Slide Number Placeholder 8">
            <a:extLst>
              <a:ext uri="{FF2B5EF4-FFF2-40B4-BE49-F238E27FC236}">
                <a16:creationId xmlns:a16="http://schemas.microsoft.com/office/drawing/2014/main" id="{C4E26E19-B3E6-7E99-ECD5-E4198C811136}"/>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95BC2ECA-455D-4625-9D59-1905D4B28800}" type="slidenum">
              <a:rPr lang="en-US" altLang="en-US"/>
              <a:pPr>
                <a:defRPr/>
              </a:pPr>
              <a:t>‹#›</a:t>
            </a:fld>
            <a:endParaRPr lang="en-US" altLang="en-US"/>
          </a:p>
        </p:txBody>
      </p:sp>
    </p:spTree>
    <p:extLst>
      <p:ext uri="{BB962C8B-B14F-4D97-AF65-F5344CB8AC3E}">
        <p14:creationId xmlns:p14="http://schemas.microsoft.com/office/powerpoint/2010/main" val="1478344851"/>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1E4ADB-430D-C6D7-37E8-8A6A177DB884}"/>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4AF226F3-3A50-41CA-BE1D-7A5FC66FF360}" type="datetimeFigureOut">
              <a:rPr lang="en-US"/>
              <a:pPr>
                <a:defRPr/>
              </a:pPr>
              <a:t>7/23/2026</a:t>
            </a:fld>
            <a:endParaRPr lang="en-US" dirty="0"/>
          </a:p>
        </p:txBody>
      </p:sp>
      <p:sp>
        <p:nvSpPr>
          <p:cNvPr id="4" name="Footer Placeholder 3">
            <a:extLst>
              <a:ext uri="{FF2B5EF4-FFF2-40B4-BE49-F238E27FC236}">
                <a16:creationId xmlns:a16="http://schemas.microsoft.com/office/drawing/2014/main" id="{F4DDE0A3-16BF-4DEB-F790-D20F6258B4CB}"/>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40E1D54F-5746-871E-4508-1209F9D447E6}"/>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B555115-6766-443F-B91F-39DBA1ECCCC5}" type="slidenum">
              <a:rPr lang="en-US" altLang="en-US"/>
              <a:pPr>
                <a:defRPr/>
              </a:pPr>
              <a:t>‹#›</a:t>
            </a:fld>
            <a:endParaRPr lang="en-US" altLang="en-US"/>
          </a:p>
        </p:txBody>
      </p:sp>
    </p:spTree>
    <p:extLst>
      <p:ext uri="{BB962C8B-B14F-4D97-AF65-F5344CB8AC3E}">
        <p14:creationId xmlns:p14="http://schemas.microsoft.com/office/powerpoint/2010/main" val="1416610014"/>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74882F-6E66-ACAE-7EA0-89293BBEBA9F}"/>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F772AB6-9071-4121-B6CA-EC5CA473AB50}" type="datetimeFigureOut">
              <a:rPr lang="en-US"/>
              <a:pPr>
                <a:defRPr/>
              </a:pPr>
              <a:t>7/23/2026</a:t>
            </a:fld>
            <a:endParaRPr lang="en-US" dirty="0"/>
          </a:p>
        </p:txBody>
      </p:sp>
      <p:sp>
        <p:nvSpPr>
          <p:cNvPr id="3" name="Footer Placeholder 2">
            <a:extLst>
              <a:ext uri="{FF2B5EF4-FFF2-40B4-BE49-F238E27FC236}">
                <a16:creationId xmlns:a16="http://schemas.microsoft.com/office/drawing/2014/main" id="{BC7E2395-90A8-0096-B4FD-36BF01BC25F9}"/>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361731B3-98B3-BB63-6AF7-0030FC84C21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C9C960E7-66D8-4F14-B74C-F2F062E5E5EA}" type="slidenum">
              <a:rPr lang="en-US" altLang="en-US"/>
              <a:pPr>
                <a:defRPr/>
              </a:pPr>
              <a:t>‹#›</a:t>
            </a:fld>
            <a:endParaRPr lang="en-US" altLang="en-US"/>
          </a:p>
        </p:txBody>
      </p:sp>
    </p:spTree>
    <p:extLst>
      <p:ext uri="{BB962C8B-B14F-4D97-AF65-F5344CB8AC3E}">
        <p14:creationId xmlns:p14="http://schemas.microsoft.com/office/powerpoint/2010/main" val="11829874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9551AC-B33D-3FF1-FDD0-7461AA93E4A0}"/>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59AC124A-D9C9-4426-BDE2-64F914C8E8E1}"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A50B6C83-1211-153B-18DC-1F2CD618B799}"/>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DA9BD2D0-AB68-FA4A-30D4-78F3FDB8749D}"/>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122132B-A5E2-4357-BCE1-C8A7D8BBE487}" type="slidenum">
              <a:rPr lang="en-US" altLang="en-US"/>
              <a:pPr>
                <a:defRPr/>
              </a:pPr>
              <a:t>‹#›</a:t>
            </a:fld>
            <a:endParaRPr lang="en-US" altLang="en-US"/>
          </a:p>
        </p:txBody>
      </p:sp>
    </p:spTree>
    <p:extLst>
      <p:ext uri="{BB962C8B-B14F-4D97-AF65-F5344CB8AC3E}">
        <p14:creationId xmlns:p14="http://schemas.microsoft.com/office/powerpoint/2010/main" val="1619676591"/>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5068AD-700F-612E-D0D8-6478E1BA2B13}"/>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E3C586E-A106-4F40-BDB4-991BD302260E}"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82A9D4AF-9697-1C29-09F4-3823013FE977}"/>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3B35D61F-23C2-BA91-A334-C93F5C7E3412}"/>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2F482564-69C2-4324-AF8F-6C799B391247}" type="slidenum">
              <a:rPr lang="en-US" altLang="en-US"/>
              <a:pPr>
                <a:defRPr/>
              </a:pPr>
              <a:t>‹#›</a:t>
            </a:fld>
            <a:endParaRPr lang="en-US" altLang="en-US"/>
          </a:p>
        </p:txBody>
      </p:sp>
    </p:spTree>
    <p:extLst>
      <p:ext uri="{BB962C8B-B14F-4D97-AF65-F5344CB8AC3E}">
        <p14:creationId xmlns:p14="http://schemas.microsoft.com/office/powerpoint/2010/main" val="10758037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0DE692-8775-5229-CF19-22407C0A52ED}"/>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E0857173-EA5B-400F-A8E1-1F73A3355F1A}"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B58F0ABB-A1FD-F02A-E38E-B27CF327973B}"/>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331DA16C-F9D0-4752-7C92-572C9A676E26}"/>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8A4FD6C7-EAFB-4A30-9282-254A6227895E}" type="slidenum">
              <a:rPr lang="en-US" altLang="en-US"/>
              <a:pPr>
                <a:defRPr/>
              </a:pPr>
              <a:t>‹#›</a:t>
            </a:fld>
            <a:endParaRPr lang="en-US" altLang="en-US"/>
          </a:p>
        </p:txBody>
      </p:sp>
    </p:spTree>
    <p:extLst>
      <p:ext uri="{BB962C8B-B14F-4D97-AF65-F5344CB8AC3E}">
        <p14:creationId xmlns:p14="http://schemas.microsoft.com/office/powerpoint/2010/main" val="21066213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8A9195-B543-F21A-F928-5B8DF379CF7E}"/>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46C64B6-9B96-47B2-A40F-C144381A8664}"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62815512-0F13-2082-FD3F-FB551D4CED08}"/>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7925F743-4B28-F3DE-44E7-8A5453D3BDEC}"/>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84E380F0-C2D1-45C9-B2BD-AFAD4F87C132}" type="slidenum">
              <a:rPr lang="en-US" altLang="en-US"/>
              <a:pPr>
                <a:defRPr/>
              </a:pPr>
              <a:t>‹#›</a:t>
            </a:fld>
            <a:endParaRPr lang="en-US" altLang="en-US"/>
          </a:p>
        </p:txBody>
      </p:sp>
    </p:spTree>
    <p:extLst>
      <p:ext uri="{BB962C8B-B14F-4D97-AF65-F5344CB8AC3E}">
        <p14:creationId xmlns:p14="http://schemas.microsoft.com/office/powerpoint/2010/main" val="34093792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D17712-B342-A8CB-B44D-04B517A9C1F9}"/>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27E7864B-14BC-4F8E-A73B-140B5853226D}"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B2194557-B19B-9156-FB86-A905BC19E18D}"/>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BD50BFC2-4D3A-8FD7-86FA-0CA0744D3DEA}"/>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pPr>
              <a:defRPr/>
            </a:pPr>
            <a:fld id="{70620EEF-493E-41A0-BB9E-7B52C4928BA4}" type="slidenum">
              <a:rPr lang="en-US" altLang="en-US"/>
              <a:pPr>
                <a:defRPr/>
              </a:pPr>
              <a:t>‹#›</a:t>
            </a:fld>
            <a:endParaRPr lang="en-US" altLang="en-US"/>
          </a:p>
        </p:txBody>
      </p:sp>
    </p:spTree>
    <p:extLst>
      <p:ext uri="{BB962C8B-B14F-4D97-AF65-F5344CB8AC3E}">
        <p14:creationId xmlns:p14="http://schemas.microsoft.com/office/powerpoint/2010/main" val="112861089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2FC726-A479-4263-7FD8-7AD8DB884FB9}"/>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69F3388C-3D03-4159-B5BF-E9025E67EAF0}"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D045F37-3976-87BD-3897-5435FAD5A9B8}"/>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9F18ED70-98BD-7216-040E-04294C8357BB}"/>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pPr>
              <a:defRPr/>
            </a:pPr>
            <a:fld id="{7F452345-FF4C-4133-9C8D-B9AE06BC90A8}" type="slidenum">
              <a:rPr lang="en-US" altLang="en-US"/>
              <a:pPr>
                <a:defRPr/>
              </a:pPr>
              <a:t>‹#›</a:t>
            </a:fld>
            <a:endParaRPr lang="en-US" altLang="en-US"/>
          </a:p>
        </p:txBody>
      </p:sp>
    </p:spTree>
    <p:extLst>
      <p:ext uri="{BB962C8B-B14F-4D97-AF65-F5344CB8AC3E}">
        <p14:creationId xmlns:p14="http://schemas.microsoft.com/office/powerpoint/2010/main" val="235271275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137873-4F77-DF9F-317D-CB80C194B8C1}"/>
              </a:ext>
            </a:extLst>
          </p:cNvPr>
          <p:cNvSpPr>
            <a:spLocks noGrp="1"/>
          </p:cNvSpPr>
          <p:nvPr>
            <p:ph type="dt" sz="half" idx="10"/>
          </p:nvPr>
        </p:nvSpPr>
        <p:spPr/>
        <p:txBody>
          <a:bodyPr/>
          <a:lstStyle>
            <a:lvl1pPr>
              <a:defRPr/>
            </a:lvl1pPr>
          </a:lstStyle>
          <a:p>
            <a:pPr>
              <a:defRPr/>
            </a:pPr>
            <a:fld id="{6A3CD1BE-8C62-43FB-A4CE-267AAC2E3DEC}"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5A66C0AE-497F-4B0D-3DC6-C6FCE23F773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3F8FDC3-58BA-D708-27DC-66944C84AC9C}"/>
              </a:ext>
            </a:extLst>
          </p:cNvPr>
          <p:cNvSpPr>
            <a:spLocks noGrp="1"/>
          </p:cNvSpPr>
          <p:nvPr>
            <p:ph type="sldNum" sz="quarter" idx="12"/>
          </p:nvPr>
        </p:nvSpPr>
        <p:spPr/>
        <p:txBody>
          <a:bodyPr/>
          <a:lstStyle>
            <a:lvl1pPr>
              <a:defRPr/>
            </a:lvl1pPr>
          </a:lstStyle>
          <a:p>
            <a:pPr>
              <a:defRPr/>
            </a:pPr>
            <a:fld id="{009705BE-EECC-4DB1-A2AB-6F61D1DF65B0}" type="slidenum">
              <a:rPr lang="en-US"/>
              <a:pPr>
                <a:defRPr/>
              </a:pPr>
              <a:t>‹#›</a:t>
            </a:fld>
            <a:endParaRPr lang="en-US" dirty="0"/>
          </a:p>
        </p:txBody>
      </p:sp>
    </p:spTree>
    <p:extLst>
      <p:ext uri="{BB962C8B-B14F-4D97-AF65-F5344CB8AC3E}">
        <p14:creationId xmlns:p14="http://schemas.microsoft.com/office/powerpoint/2010/main" val="20528567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B870E6-EC05-65D3-5305-CEBC041D519D}"/>
              </a:ext>
            </a:extLst>
          </p:cNvPr>
          <p:cNvSpPr>
            <a:spLocks noGrp="1"/>
          </p:cNvSpPr>
          <p:nvPr>
            <p:ph type="dt" sz="half" idx="10"/>
          </p:nvPr>
        </p:nvSpPr>
        <p:spPr/>
        <p:txBody>
          <a:bodyPr/>
          <a:lstStyle>
            <a:lvl1pPr>
              <a:defRPr>
                <a:solidFill>
                  <a:prstClr val="black">
                    <a:tint val="75000"/>
                  </a:prstClr>
                </a:solidFill>
              </a:defRPr>
            </a:lvl1pPr>
          </a:lstStyle>
          <a:p>
            <a:pPr>
              <a:defRPr/>
            </a:pPr>
            <a:fld id="{54A48469-09D8-4D8D-9E0D-E95667B48099}"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1CA19BAC-8E30-D06F-ADA4-B8294CAF0B5A}"/>
              </a:ext>
            </a:extLst>
          </p:cNvPr>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6" name="Slide Number Placeholder 5">
            <a:extLst>
              <a:ext uri="{FF2B5EF4-FFF2-40B4-BE49-F238E27FC236}">
                <a16:creationId xmlns:a16="http://schemas.microsoft.com/office/drawing/2014/main" id="{BBA53D23-7124-091C-4F18-017CA5B42270}"/>
              </a:ext>
            </a:extLst>
          </p:cNvPr>
          <p:cNvSpPr>
            <a:spLocks noGrp="1"/>
          </p:cNvSpPr>
          <p:nvPr>
            <p:ph type="sldNum" sz="quarter" idx="12"/>
          </p:nvPr>
        </p:nvSpPr>
        <p:spPr/>
        <p:txBody>
          <a:bodyPr/>
          <a:lstStyle>
            <a:lvl1pPr>
              <a:defRPr>
                <a:solidFill>
                  <a:prstClr val="black">
                    <a:tint val="75000"/>
                  </a:prstClr>
                </a:solidFill>
              </a:defRPr>
            </a:lvl1pPr>
          </a:lstStyle>
          <a:p>
            <a:pPr>
              <a:defRPr/>
            </a:pPr>
            <a:fld id="{3816EC1F-FF03-4F0F-A08C-8BBFB3E33329}" type="slidenum">
              <a:rPr lang="en-US"/>
              <a:pPr>
                <a:defRPr/>
              </a:pPr>
              <a:t>‹#›</a:t>
            </a:fld>
            <a:endParaRPr lang="en-US" dirty="0"/>
          </a:p>
        </p:txBody>
      </p:sp>
    </p:spTree>
    <p:extLst>
      <p:ext uri="{BB962C8B-B14F-4D97-AF65-F5344CB8AC3E}">
        <p14:creationId xmlns:p14="http://schemas.microsoft.com/office/powerpoint/2010/main" val="320509236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3D1898-CA38-E528-F394-892DFCBACBCE}"/>
              </a:ext>
            </a:extLst>
          </p:cNvPr>
          <p:cNvSpPr>
            <a:spLocks noGrp="1"/>
          </p:cNvSpPr>
          <p:nvPr>
            <p:ph type="dt" sz="half" idx="10"/>
          </p:nvPr>
        </p:nvSpPr>
        <p:spPr/>
        <p:txBody>
          <a:bodyPr/>
          <a:lstStyle>
            <a:lvl1pPr>
              <a:defRPr/>
            </a:lvl1pPr>
          </a:lstStyle>
          <a:p>
            <a:pPr>
              <a:defRPr/>
            </a:pPr>
            <a:fld id="{01BADC85-E279-44D8-9562-F4C3894AC62C}"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4D1C3813-49BF-BB7D-B437-01EC102086D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2D32CB3-A620-F4B5-E202-C721DB3646D8}"/>
              </a:ext>
            </a:extLst>
          </p:cNvPr>
          <p:cNvSpPr>
            <a:spLocks noGrp="1"/>
          </p:cNvSpPr>
          <p:nvPr>
            <p:ph type="sldNum" sz="quarter" idx="12"/>
          </p:nvPr>
        </p:nvSpPr>
        <p:spPr/>
        <p:txBody>
          <a:bodyPr/>
          <a:lstStyle>
            <a:lvl1pPr>
              <a:defRPr/>
            </a:lvl1pPr>
          </a:lstStyle>
          <a:p>
            <a:pPr>
              <a:defRPr/>
            </a:pPr>
            <a:fld id="{4239EA8E-D1C6-4840-8EAC-C8DA678A952E}" type="slidenum">
              <a:rPr lang="en-US"/>
              <a:pPr>
                <a:defRPr/>
              </a:pPr>
              <a:t>‹#›</a:t>
            </a:fld>
            <a:endParaRPr lang="en-US" dirty="0"/>
          </a:p>
        </p:txBody>
      </p:sp>
    </p:spTree>
    <p:extLst>
      <p:ext uri="{BB962C8B-B14F-4D97-AF65-F5344CB8AC3E}">
        <p14:creationId xmlns:p14="http://schemas.microsoft.com/office/powerpoint/2010/main" val="31011723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4ED9350-F155-BC71-075C-870B5CA2F144}"/>
              </a:ext>
            </a:extLst>
          </p:cNvPr>
          <p:cNvSpPr>
            <a:spLocks noGrp="1"/>
          </p:cNvSpPr>
          <p:nvPr>
            <p:ph type="dt" sz="half" idx="10"/>
          </p:nvPr>
        </p:nvSpPr>
        <p:spPr/>
        <p:txBody>
          <a:bodyPr/>
          <a:lstStyle>
            <a:lvl1pPr>
              <a:defRPr/>
            </a:lvl1pPr>
          </a:lstStyle>
          <a:p>
            <a:pPr>
              <a:defRPr/>
            </a:pPr>
            <a:fld id="{6781037D-FF36-42E2-B877-227EDCFBA3B2}"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30F4E30B-9A96-CD80-7B61-A9F1FC53833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228773C-5450-C374-BA11-D7DFB7A871D3}"/>
              </a:ext>
            </a:extLst>
          </p:cNvPr>
          <p:cNvSpPr>
            <a:spLocks noGrp="1"/>
          </p:cNvSpPr>
          <p:nvPr>
            <p:ph type="sldNum" sz="quarter" idx="12"/>
          </p:nvPr>
        </p:nvSpPr>
        <p:spPr/>
        <p:txBody>
          <a:bodyPr/>
          <a:lstStyle>
            <a:lvl1pPr>
              <a:defRPr/>
            </a:lvl1pPr>
          </a:lstStyle>
          <a:p>
            <a:pPr>
              <a:defRPr/>
            </a:pPr>
            <a:fld id="{6689C68F-207D-4CF3-9057-00A7A2AF64B4}" type="slidenum">
              <a:rPr lang="en-US"/>
              <a:pPr>
                <a:defRPr/>
              </a:pPr>
              <a:t>‹#›</a:t>
            </a:fld>
            <a:endParaRPr lang="en-US" dirty="0"/>
          </a:p>
        </p:txBody>
      </p:sp>
    </p:spTree>
    <p:extLst>
      <p:ext uri="{BB962C8B-B14F-4D97-AF65-F5344CB8AC3E}">
        <p14:creationId xmlns:p14="http://schemas.microsoft.com/office/powerpoint/2010/main" val="41804818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D7A87333-3A14-1926-77CD-EA201B3DC89E}"/>
              </a:ext>
            </a:extLst>
          </p:cNvPr>
          <p:cNvSpPr>
            <a:spLocks noGrp="1"/>
          </p:cNvSpPr>
          <p:nvPr>
            <p:ph type="dt" sz="half" idx="10"/>
          </p:nvPr>
        </p:nvSpPr>
        <p:spPr/>
        <p:txBody>
          <a:bodyPr/>
          <a:lstStyle>
            <a:lvl1pPr>
              <a:defRPr/>
            </a:lvl1pPr>
          </a:lstStyle>
          <a:p>
            <a:pPr>
              <a:defRPr/>
            </a:pPr>
            <a:fld id="{83286B18-8BE4-4060-B7EA-1A61DEF6395A}" type="datetimeFigureOut">
              <a:rPr lang="en-US"/>
              <a:pPr>
                <a:defRPr/>
              </a:pPr>
              <a:t>7/23/2026</a:t>
            </a:fld>
            <a:endParaRPr lang="en-US" dirty="0"/>
          </a:p>
        </p:txBody>
      </p:sp>
      <p:sp>
        <p:nvSpPr>
          <p:cNvPr id="8" name="Footer Placeholder 4">
            <a:extLst>
              <a:ext uri="{FF2B5EF4-FFF2-40B4-BE49-F238E27FC236}">
                <a16:creationId xmlns:a16="http://schemas.microsoft.com/office/drawing/2014/main" id="{A2547CD5-C193-9D30-7799-B5FDC6FBF47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6EC7653-431A-DDEA-D22B-AF0B632077AF}"/>
              </a:ext>
            </a:extLst>
          </p:cNvPr>
          <p:cNvSpPr>
            <a:spLocks noGrp="1"/>
          </p:cNvSpPr>
          <p:nvPr>
            <p:ph type="sldNum" sz="quarter" idx="12"/>
          </p:nvPr>
        </p:nvSpPr>
        <p:spPr/>
        <p:txBody>
          <a:bodyPr/>
          <a:lstStyle>
            <a:lvl1pPr>
              <a:defRPr/>
            </a:lvl1pPr>
          </a:lstStyle>
          <a:p>
            <a:pPr>
              <a:defRPr/>
            </a:pPr>
            <a:fld id="{D31A6CD7-E3BD-4C95-B28F-CAF87F08E374}" type="slidenum">
              <a:rPr lang="en-US"/>
              <a:pPr>
                <a:defRPr/>
              </a:pPr>
              <a:t>‹#›</a:t>
            </a:fld>
            <a:endParaRPr lang="en-US" dirty="0"/>
          </a:p>
        </p:txBody>
      </p:sp>
    </p:spTree>
    <p:extLst>
      <p:ext uri="{BB962C8B-B14F-4D97-AF65-F5344CB8AC3E}">
        <p14:creationId xmlns:p14="http://schemas.microsoft.com/office/powerpoint/2010/main" val="9320790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0D18B2B-6F9B-BCF4-6C77-845B528507B1}"/>
              </a:ext>
            </a:extLst>
          </p:cNvPr>
          <p:cNvSpPr>
            <a:spLocks noGrp="1"/>
          </p:cNvSpPr>
          <p:nvPr>
            <p:ph type="dt" sz="half" idx="10"/>
          </p:nvPr>
        </p:nvSpPr>
        <p:spPr/>
        <p:txBody>
          <a:bodyPr/>
          <a:lstStyle>
            <a:lvl1pPr>
              <a:defRPr>
                <a:solidFill>
                  <a:prstClr val="black">
                    <a:tint val="75000"/>
                  </a:prstClr>
                </a:solidFill>
              </a:defRPr>
            </a:lvl1pPr>
          </a:lstStyle>
          <a:p>
            <a:pPr>
              <a:defRPr/>
            </a:pPr>
            <a:fld id="{AE389EC8-E9F9-413A-B7DF-0165234CA761}" type="datetimeFigureOut">
              <a:rPr lang="en-US"/>
              <a:pPr>
                <a:defRPr/>
              </a:pPr>
              <a:t>7/23/2026</a:t>
            </a:fld>
            <a:endParaRPr lang="en-US" dirty="0"/>
          </a:p>
        </p:txBody>
      </p:sp>
      <p:sp>
        <p:nvSpPr>
          <p:cNvPr id="4" name="Footer Placeholder 3">
            <a:extLst>
              <a:ext uri="{FF2B5EF4-FFF2-40B4-BE49-F238E27FC236}">
                <a16:creationId xmlns:a16="http://schemas.microsoft.com/office/drawing/2014/main" id="{EA31F6B3-177F-41E1-682E-555B7005DC86}"/>
              </a:ext>
            </a:extLst>
          </p:cNvPr>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5" name="Slide Number Placeholder 4">
            <a:extLst>
              <a:ext uri="{FF2B5EF4-FFF2-40B4-BE49-F238E27FC236}">
                <a16:creationId xmlns:a16="http://schemas.microsoft.com/office/drawing/2014/main" id="{17FBCDE3-5370-4FB7-7DB0-8B3C5125D92D}"/>
              </a:ext>
            </a:extLst>
          </p:cNvPr>
          <p:cNvSpPr>
            <a:spLocks noGrp="1"/>
          </p:cNvSpPr>
          <p:nvPr>
            <p:ph type="sldNum" sz="quarter" idx="12"/>
          </p:nvPr>
        </p:nvSpPr>
        <p:spPr/>
        <p:txBody>
          <a:bodyPr/>
          <a:lstStyle>
            <a:lvl1pPr>
              <a:defRPr>
                <a:solidFill>
                  <a:prstClr val="black">
                    <a:tint val="75000"/>
                  </a:prstClr>
                </a:solidFill>
              </a:defRPr>
            </a:lvl1pPr>
          </a:lstStyle>
          <a:p>
            <a:pPr>
              <a:defRPr/>
            </a:pPr>
            <a:fld id="{FEAF77AB-5292-4AD7-8E9F-E8514195E664}" type="slidenum">
              <a:rPr lang="en-US"/>
              <a:pPr>
                <a:defRPr/>
              </a:pPr>
              <a:t>‹#›</a:t>
            </a:fld>
            <a:endParaRPr lang="en-US" dirty="0"/>
          </a:p>
        </p:txBody>
      </p:sp>
    </p:spTree>
    <p:extLst>
      <p:ext uri="{BB962C8B-B14F-4D97-AF65-F5344CB8AC3E}">
        <p14:creationId xmlns:p14="http://schemas.microsoft.com/office/powerpoint/2010/main" val="371108523"/>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01CD55-1B91-DFF9-BA58-88E75469118F}"/>
              </a:ext>
            </a:extLst>
          </p:cNvPr>
          <p:cNvSpPr>
            <a:spLocks noGrp="1"/>
          </p:cNvSpPr>
          <p:nvPr>
            <p:ph type="dt" sz="half" idx="10"/>
          </p:nvPr>
        </p:nvSpPr>
        <p:spPr/>
        <p:txBody>
          <a:bodyPr/>
          <a:lstStyle>
            <a:lvl1pPr>
              <a:defRPr>
                <a:solidFill>
                  <a:prstClr val="black">
                    <a:tint val="75000"/>
                  </a:prstClr>
                </a:solidFill>
              </a:defRPr>
            </a:lvl1pPr>
          </a:lstStyle>
          <a:p>
            <a:pPr>
              <a:defRPr/>
            </a:pPr>
            <a:fld id="{BE7AEB92-E302-45B1-82DC-CD2A13212602}" type="datetimeFigureOut">
              <a:rPr lang="en-US"/>
              <a:pPr>
                <a:defRPr/>
              </a:pPr>
              <a:t>7/23/2026</a:t>
            </a:fld>
            <a:endParaRPr lang="en-US" dirty="0"/>
          </a:p>
        </p:txBody>
      </p:sp>
      <p:sp>
        <p:nvSpPr>
          <p:cNvPr id="3" name="Footer Placeholder 2">
            <a:extLst>
              <a:ext uri="{FF2B5EF4-FFF2-40B4-BE49-F238E27FC236}">
                <a16:creationId xmlns:a16="http://schemas.microsoft.com/office/drawing/2014/main" id="{34AA43B4-7880-6701-DE00-72F765F57FDA}"/>
              </a:ext>
            </a:extLst>
          </p:cNvPr>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4" name="Slide Number Placeholder 3">
            <a:extLst>
              <a:ext uri="{FF2B5EF4-FFF2-40B4-BE49-F238E27FC236}">
                <a16:creationId xmlns:a16="http://schemas.microsoft.com/office/drawing/2014/main" id="{3166709F-20F0-EBD4-E83F-CD0E28A4400F}"/>
              </a:ext>
            </a:extLst>
          </p:cNvPr>
          <p:cNvSpPr>
            <a:spLocks noGrp="1"/>
          </p:cNvSpPr>
          <p:nvPr>
            <p:ph type="sldNum" sz="quarter" idx="12"/>
          </p:nvPr>
        </p:nvSpPr>
        <p:spPr/>
        <p:txBody>
          <a:bodyPr/>
          <a:lstStyle>
            <a:lvl1pPr>
              <a:defRPr>
                <a:solidFill>
                  <a:prstClr val="black">
                    <a:tint val="75000"/>
                  </a:prstClr>
                </a:solidFill>
              </a:defRPr>
            </a:lvl1pPr>
          </a:lstStyle>
          <a:p>
            <a:pPr>
              <a:defRPr/>
            </a:pPr>
            <a:fld id="{ACFDDAB6-9919-4B50-8A8B-CC54ABEB33AD}" type="slidenum">
              <a:rPr lang="en-US"/>
              <a:pPr>
                <a:defRPr/>
              </a:pPr>
              <a:t>‹#›</a:t>
            </a:fld>
            <a:endParaRPr lang="en-US" dirty="0"/>
          </a:p>
        </p:txBody>
      </p:sp>
    </p:spTree>
    <p:extLst>
      <p:ext uri="{BB962C8B-B14F-4D97-AF65-F5344CB8AC3E}">
        <p14:creationId xmlns:p14="http://schemas.microsoft.com/office/powerpoint/2010/main" val="2417936187"/>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7ED9F25-2272-509A-CAF8-204B6C8D1DF8}"/>
              </a:ext>
            </a:extLst>
          </p:cNvPr>
          <p:cNvSpPr>
            <a:spLocks noGrp="1"/>
          </p:cNvSpPr>
          <p:nvPr>
            <p:ph type="dt" sz="half" idx="10"/>
          </p:nvPr>
        </p:nvSpPr>
        <p:spPr/>
        <p:txBody>
          <a:bodyPr/>
          <a:lstStyle>
            <a:lvl1pPr>
              <a:defRPr/>
            </a:lvl1pPr>
          </a:lstStyle>
          <a:p>
            <a:pPr>
              <a:defRPr/>
            </a:pPr>
            <a:fld id="{C58A3A79-8897-4D3A-B71C-1851B639EADB}"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9B8963AD-119B-78AB-F6DE-B4A4503310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BA714B0-2518-2D3E-F19D-56F9060FD114}"/>
              </a:ext>
            </a:extLst>
          </p:cNvPr>
          <p:cNvSpPr>
            <a:spLocks noGrp="1"/>
          </p:cNvSpPr>
          <p:nvPr>
            <p:ph type="sldNum" sz="quarter" idx="12"/>
          </p:nvPr>
        </p:nvSpPr>
        <p:spPr/>
        <p:txBody>
          <a:bodyPr/>
          <a:lstStyle>
            <a:lvl1pPr>
              <a:defRPr/>
            </a:lvl1pPr>
          </a:lstStyle>
          <a:p>
            <a:pPr>
              <a:defRPr/>
            </a:pPr>
            <a:fld id="{F436A10F-8071-4200-8039-D0ACDA437C2B}" type="slidenum">
              <a:rPr lang="en-US"/>
              <a:pPr>
                <a:defRPr/>
              </a:pPr>
              <a:t>‹#›</a:t>
            </a:fld>
            <a:endParaRPr lang="en-US" dirty="0"/>
          </a:p>
        </p:txBody>
      </p:sp>
    </p:spTree>
    <p:extLst>
      <p:ext uri="{BB962C8B-B14F-4D97-AF65-F5344CB8AC3E}">
        <p14:creationId xmlns:p14="http://schemas.microsoft.com/office/powerpoint/2010/main" val="4129433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9E2E236-614F-E442-98F4-77336153E951}"/>
              </a:ext>
            </a:extLst>
          </p:cNvPr>
          <p:cNvSpPr>
            <a:spLocks noGrp="1"/>
          </p:cNvSpPr>
          <p:nvPr>
            <p:ph type="dt" sz="half" idx="10"/>
          </p:nvPr>
        </p:nvSpPr>
        <p:spPr/>
        <p:txBody>
          <a:bodyPr/>
          <a:lstStyle>
            <a:lvl1pPr>
              <a:defRPr/>
            </a:lvl1pPr>
          </a:lstStyle>
          <a:p>
            <a:pPr>
              <a:defRPr/>
            </a:pPr>
            <a:fld id="{4D828C0C-7946-445B-82CA-EEA03935630E}"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52C89DB1-C3EF-F19B-E6E0-5CD7ED35095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9E819A3-DDC0-B72A-45CD-654C6046F651}"/>
              </a:ext>
            </a:extLst>
          </p:cNvPr>
          <p:cNvSpPr>
            <a:spLocks noGrp="1"/>
          </p:cNvSpPr>
          <p:nvPr>
            <p:ph type="sldNum" sz="quarter" idx="12"/>
          </p:nvPr>
        </p:nvSpPr>
        <p:spPr/>
        <p:txBody>
          <a:bodyPr/>
          <a:lstStyle>
            <a:lvl1pPr>
              <a:defRPr/>
            </a:lvl1pPr>
          </a:lstStyle>
          <a:p>
            <a:pPr>
              <a:defRPr/>
            </a:pPr>
            <a:fld id="{4DBBF474-B9BB-4813-9CDA-82A7287638BA}" type="slidenum">
              <a:rPr lang="en-US"/>
              <a:pPr>
                <a:defRPr/>
              </a:pPr>
              <a:t>‹#›</a:t>
            </a:fld>
            <a:endParaRPr lang="en-US" dirty="0"/>
          </a:p>
        </p:txBody>
      </p:sp>
    </p:spTree>
    <p:extLst>
      <p:ext uri="{BB962C8B-B14F-4D97-AF65-F5344CB8AC3E}">
        <p14:creationId xmlns:p14="http://schemas.microsoft.com/office/powerpoint/2010/main" val="25291889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2658BD-CDE1-723B-23D6-E3DB1DBF38D9}"/>
              </a:ext>
            </a:extLst>
          </p:cNvPr>
          <p:cNvSpPr>
            <a:spLocks noGrp="1"/>
          </p:cNvSpPr>
          <p:nvPr>
            <p:ph type="dt" sz="half" idx="10"/>
          </p:nvPr>
        </p:nvSpPr>
        <p:spPr/>
        <p:txBody>
          <a:bodyPr/>
          <a:lstStyle>
            <a:lvl1pPr>
              <a:defRPr/>
            </a:lvl1pPr>
          </a:lstStyle>
          <a:p>
            <a:pPr>
              <a:defRPr/>
            </a:pPr>
            <a:fld id="{F2A8392D-FD9F-4123-BB74-E507445DD5BA}"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23E9B5E0-0314-F820-212A-0FA50C27EBE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2EA5540-747A-4ADF-4A71-0421B0EF9404}"/>
              </a:ext>
            </a:extLst>
          </p:cNvPr>
          <p:cNvSpPr>
            <a:spLocks noGrp="1"/>
          </p:cNvSpPr>
          <p:nvPr>
            <p:ph type="sldNum" sz="quarter" idx="12"/>
          </p:nvPr>
        </p:nvSpPr>
        <p:spPr/>
        <p:txBody>
          <a:bodyPr/>
          <a:lstStyle>
            <a:lvl1pPr>
              <a:defRPr/>
            </a:lvl1pPr>
          </a:lstStyle>
          <a:p>
            <a:pPr>
              <a:defRPr/>
            </a:pPr>
            <a:fld id="{1C7360EF-278E-4B61-B57A-692F0D1E7484}" type="slidenum">
              <a:rPr lang="en-US"/>
              <a:pPr>
                <a:defRPr/>
              </a:pPr>
              <a:t>‹#›</a:t>
            </a:fld>
            <a:endParaRPr lang="en-US" dirty="0"/>
          </a:p>
        </p:txBody>
      </p:sp>
    </p:spTree>
    <p:extLst>
      <p:ext uri="{BB962C8B-B14F-4D97-AF65-F5344CB8AC3E}">
        <p14:creationId xmlns:p14="http://schemas.microsoft.com/office/powerpoint/2010/main" val="34000364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1CDFB6-A2B6-CEC8-7DFB-10C6A84BF3FB}"/>
              </a:ext>
            </a:extLst>
          </p:cNvPr>
          <p:cNvSpPr>
            <a:spLocks noGrp="1"/>
          </p:cNvSpPr>
          <p:nvPr>
            <p:ph type="dt" sz="half" idx="10"/>
          </p:nvPr>
        </p:nvSpPr>
        <p:spPr/>
        <p:txBody>
          <a:bodyPr/>
          <a:lstStyle>
            <a:lvl1pPr>
              <a:defRPr/>
            </a:lvl1pPr>
          </a:lstStyle>
          <a:p>
            <a:pPr>
              <a:defRPr/>
            </a:pPr>
            <a:fld id="{A8936193-D227-4E5F-AB9A-92108AA7AB97}"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84DB29C4-B323-CF7E-A61A-1FE79524099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ACE4628-68DA-896A-B854-5B5FCA199B23}"/>
              </a:ext>
            </a:extLst>
          </p:cNvPr>
          <p:cNvSpPr>
            <a:spLocks noGrp="1"/>
          </p:cNvSpPr>
          <p:nvPr>
            <p:ph type="sldNum" sz="quarter" idx="12"/>
          </p:nvPr>
        </p:nvSpPr>
        <p:spPr/>
        <p:txBody>
          <a:bodyPr/>
          <a:lstStyle>
            <a:lvl1pPr>
              <a:defRPr/>
            </a:lvl1pPr>
          </a:lstStyle>
          <a:p>
            <a:pPr>
              <a:defRPr/>
            </a:pPr>
            <a:fld id="{D7431F50-C16E-4B61-93CB-150761A9AF17}" type="slidenum">
              <a:rPr lang="en-US"/>
              <a:pPr>
                <a:defRPr/>
              </a:pPr>
              <a:t>‹#›</a:t>
            </a:fld>
            <a:endParaRPr lang="en-US" dirty="0"/>
          </a:p>
        </p:txBody>
      </p:sp>
    </p:spTree>
    <p:extLst>
      <p:ext uri="{BB962C8B-B14F-4D97-AF65-F5344CB8AC3E}">
        <p14:creationId xmlns:p14="http://schemas.microsoft.com/office/powerpoint/2010/main" val="10889102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839142" y="365128"/>
            <a:ext cx="10515601"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9142" y="1825628"/>
            <a:ext cx="10515601" cy="20986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142" y="4076703"/>
            <a:ext cx="10515601" cy="21002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D3F8B76-96D8-FA4D-9CA2-46A1CD44E58C}"/>
              </a:ext>
            </a:extLst>
          </p:cNvPr>
          <p:cNvSpPr>
            <a:spLocks noGrp="1"/>
          </p:cNvSpPr>
          <p:nvPr>
            <p:ph type="ftr" sz="quarter" idx="10"/>
          </p:nvPr>
        </p:nvSpPr>
        <p:spPr>
          <a:xfrm>
            <a:off x="417513" y="6248400"/>
            <a:ext cx="11198225" cy="457200"/>
          </a:xfrm>
        </p:spPr>
        <p:txBody>
          <a:bodyPr/>
          <a:lstStyle>
            <a:lvl1pPr>
              <a:defRPr/>
            </a:lvl1pPr>
          </a:lstStyle>
          <a:p>
            <a:pPr>
              <a:defRPr/>
            </a:pPr>
            <a:r>
              <a:rPr lang="en-US" altLang="en-US"/>
              <a:t>©2015 Roberts-Gordon LLC 	This document is intended to assist licensed professionals in the exercise of their professional judgment.	www.robertsgordon.com</a:t>
            </a:r>
          </a:p>
        </p:txBody>
      </p:sp>
    </p:spTree>
    <p:extLst>
      <p:ext uri="{BB962C8B-B14F-4D97-AF65-F5344CB8AC3E}">
        <p14:creationId xmlns:p14="http://schemas.microsoft.com/office/powerpoint/2010/main" val="30785121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A54792F-6E55-8B75-B80B-4B1B50128A9E}"/>
              </a:ext>
            </a:extLst>
          </p:cNvPr>
          <p:cNvSpPr>
            <a:spLocks noGrp="1"/>
          </p:cNvSpPr>
          <p:nvPr>
            <p:ph type="dt" sz="half" idx="14"/>
          </p:nvPr>
        </p:nvSpPr>
        <p:spPr/>
        <p:txBody>
          <a:bodyPr/>
          <a:lstStyle>
            <a:lvl1pPr>
              <a:defRPr/>
            </a:lvl1pPr>
          </a:lstStyle>
          <a:p>
            <a:pPr>
              <a:defRPr/>
            </a:pPr>
            <a:fld id="{520A3FFB-9640-4777-A11A-99DEEE881B96}"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CDD2C53A-AE37-F69A-7437-6416649BFB63}"/>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1A25D7D-98AD-CBB3-8FBC-6CD8FED320E3}"/>
              </a:ext>
            </a:extLst>
          </p:cNvPr>
          <p:cNvSpPr>
            <a:spLocks noGrp="1"/>
          </p:cNvSpPr>
          <p:nvPr>
            <p:ph type="sldNum" sz="quarter" idx="16"/>
          </p:nvPr>
        </p:nvSpPr>
        <p:spPr/>
        <p:txBody>
          <a:bodyPr/>
          <a:lstStyle>
            <a:lvl1pPr>
              <a:defRPr/>
            </a:lvl1pPr>
          </a:lstStyle>
          <a:p>
            <a:pPr>
              <a:defRPr/>
            </a:pPr>
            <a:fld id="{498CAD18-7E18-4D88-AD49-3DDDC0232407}" type="slidenum">
              <a:rPr lang="en-US"/>
              <a:pPr>
                <a:defRPr/>
              </a:pPr>
              <a:t>‹#›</a:t>
            </a:fld>
            <a:endParaRPr lang="en-US" dirty="0"/>
          </a:p>
        </p:txBody>
      </p:sp>
    </p:spTree>
    <p:extLst>
      <p:ext uri="{BB962C8B-B14F-4D97-AF65-F5344CB8AC3E}">
        <p14:creationId xmlns:p14="http://schemas.microsoft.com/office/powerpoint/2010/main" val="24196584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95ADDC-67F3-4CA2-3A76-5EC634ACCD84}"/>
              </a:ext>
            </a:extLst>
          </p:cNvPr>
          <p:cNvSpPr>
            <a:spLocks noGrp="1"/>
          </p:cNvSpPr>
          <p:nvPr>
            <p:ph type="dt" sz="half" idx="14"/>
          </p:nvPr>
        </p:nvSpPr>
        <p:spPr/>
        <p:txBody>
          <a:bodyPr/>
          <a:lstStyle>
            <a:lvl1pPr>
              <a:defRPr/>
            </a:lvl1pPr>
          </a:lstStyle>
          <a:p>
            <a:pPr>
              <a:defRPr/>
            </a:pPr>
            <a:fld id="{BDC6C6C1-A6FA-4303-9C63-7345552059B2}"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88BB6AF3-E799-F4B4-A942-DB5976CA3D50}"/>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11A0DF7-CA21-0055-BC0A-86A81DB1CF3E}"/>
              </a:ext>
            </a:extLst>
          </p:cNvPr>
          <p:cNvSpPr>
            <a:spLocks noGrp="1"/>
          </p:cNvSpPr>
          <p:nvPr>
            <p:ph type="sldNum" sz="quarter" idx="16"/>
          </p:nvPr>
        </p:nvSpPr>
        <p:spPr/>
        <p:txBody>
          <a:bodyPr/>
          <a:lstStyle>
            <a:lvl1pPr>
              <a:defRPr/>
            </a:lvl1pPr>
          </a:lstStyle>
          <a:p>
            <a:pPr>
              <a:defRPr/>
            </a:pPr>
            <a:fld id="{08C90A48-3DEA-4D0A-98FE-F4E354006F2F}" type="slidenum">
              <a:rPr lang="en-US"/>
              <a:pPr>
                <a:defRPr/>
              </a:pPr>
              <a:t>‹#›</a:t>
            </a:fld>
            <a:endParaRPr lang="en-US" dirty="0"/>
          </a:p>
        </p:txBody>
      </p:sp>
    </p:spTree>
    <p:extLst>
      <p:ext uri="{BB962C8B-B14F-4D97-AF65-F5344CB8AC3E}">
        <p14:creationId xmlns:p14="http://schemas.microsoft.com/office/powerpoint/2010/main" val="37684154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6BF14B-FA70-D287-496C-A3ABBFD59F51}"/>
              </a:ext>
            </a:extLst>
          </p:cNvPr>
          <p:cNvSpPr>
            <a:spLocks noGrp="1"/>
          </p:cNvSpPr>
          <p:nvPr>
            <p:ph type="dt" sz="half" idx="10"/>
          </p:nvPr>
        </p:nvSpPr>
        <p:spPr/>
        <p:txBody>
          <a:bodyPr/>
          <a:lstStyle>
            <a:lvl1pPr>
              <a:defRPr/>
            </a:lvl1pPr>
          </a:lstStyle>
          <a:p>
            <a:pPr>
              <a:defRPr/>
            </a:pPr>
            <a:fld id="{95C7B211-3737-48ED-8074-31B3A261E4CB}"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46CC5BF3-05D4-01C9-75D4-B8A308FB00D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849FC4E-3E72-74B2-7C25-2171F4DD5653}"/>
              </a:ext>
            </a:extLst>
          </p:cNvPr>
          <p:cNvSpPr>
            <a:spLocks noGrp="1"/>
          </p:cNvSpPr>
          <p:nvPr>
            <p:ph type="sldNum" sz="quarter" idx="12"/>
          </p:nvPr>
        </p:nvSpPr>
        <p:spPr/>
        <p:txBody>
          <a:bodyPr/>
          <a:lstStyle>
            <a:lvl1pPr>
              <a:defRPr/>
            </a:lvl1pPr>
          </a:lstStyle>
          <a:p>
            <a:pPr>
              <a:defRPr/>
            </a:pPr>
            <a:fld id="{A8B588A2-26EB-4F8B-963D-138126BC6E43}" type="slidenum">
              <a:rPr lang="en-US"/>
              <a:pPr>
                <a:defRPr/>
              </a:pPr>
              <a:t>‹#›</a:t>
            </a:fld>
            <a:endParaRPr lang="en-US" dirty="0"/>
          </a:p>
        </p:txBody>
      </p:sp>
    </p:spTree>
    <p:extLst>
      <p:ext uri="{BB962C8B-B14F-4D97-AF65-F5344CB8AC3E}">
        <p14:creationId xmlns:p14="http://schemas.microsoft.com/office/powerpoint/2010/main" val="21687809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11710B-018A-A217-9EC2-0FDDA173DEEB}"/>
              </a:ext>
            </a:extLst>
          </p:cNvPr>
          <p:cNvSpPr>
            <a:spLocks noGrp="1"/>
          </p:cNvSpPr>
          <p:nvPr>
            <p:ph type="dt" sz="half" idx="10"/>
          </p:nvPr>
        </p:nvSpPr>
        <p:spPr/>
        <p:txBody>
          <a:bodyPr/>
          <a:lstStyle>
            <a:lvl1pPr>
              <a:defRPr/>
            </a:lvl1pPr>
          </a:lstStyle>
          <a:p>
            <a:pPr>
              <a:defRPr/>
            </a:pPr>
            <a:fld id="{95BB15AD-F735-4BEA-938D-644D4F868AB1}"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E4EF3017-E485-519D-9988-9543D4A05C5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FEF77-DBF9-D038-B908-B2D8A17A7051}"/>
              </a:ext>
            </a:extLst>
          </p:cNvPr>
          <p:cNvSpPr>
            <a:spLocks noGrp="1"/>
          </p:cNvSpPr>
          <p:nvPr>
            <p:ph type="sldNum" sz="quarter" idx="12"/>
          </p:nvPr>
        </p:nvSpPr>
        <p:spPr/>
        <p:txBody>
          <a:bodyPr/>
          <a:lstStyle>
            <a:lvl1pPr>
              <a:defRPr/>
            </a:lvl1pPr>
          </a:lstStyle>
          <a:p>
            <a:pPr>
              <a:defRPr/>
            </a:pPr>
            <a:fld id="{AA248B35-CAD0-496F-8262-5F688ADD1056}" type="slidenum">
              <a:rPr lang="en-US"/>
              <a:pPr>
                <a:defRPr/>
              </a:pPr>
              <a:t>‹#›</a:t>
            </a:fld>
            <a:endParaRPr lang="en-US" dirty="0"/>
          </a:p>
        </p:txBody>
      </p:sp>
    </p:spTree>
    <p:extLst>
      <p:ext uri="{BB962C8B-B14F-4D97-AF65-F5344CB8AC3E}">
        <p14:creationId xmlns:p14="http://schemas.microsoft.com/office/powerpoint/2010/main" val="3420311953"/>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E07F07-05E1-4223-D112-B660846925C9}"/>
              </a:ext>
            </a:extLst>
          </p:cNvPr>
          <p:cNvSpPr>
            <a:spLocks noGrp="1"/>
          </p:cNvSpPr>
          <p:nvPr>
            <p:ph type="dt" sz="half" idx="10"/>
          </p:nvPr>
        </p:nvSpPr>
        <p:spPr/>
        <p:txBody>
          <a:bodyPr/>
          <a:lstStyle>
            <a:lvl1pPr>
              <a:defRPr/>
            </a:lvl1pPr>
          </a:lstStyle>
          <a:p>
            <a:pPr>
              <a:defRPr/>
            </a:pPr>
            <a:fld id="{879AFCF9-5AB3-44C4-B012-94E6215F159D}"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596F4447-02F7-50D4-3D75-B031612A813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AF8D385-5F7C-5443-A972-F5A867D80522}"/>
              </a:ext>
            </a:extLst>
          </p:cNvPr>
          <p:cNvSpPr>
            <a:spLocks noGrp="1"/>
          </p:cNvSpPr>
          <p:nvPr>
            <p:ph type="sldNum" sz="quarter" idx="12"/>
          </p:nvPr>
        </p:nvSpPr>
        <p:spPr/>
        <p:txBody>
          <a:bodyPr/>
          <a:lstStyle>
            <a:lvl1pPr>
              <a:defRPr/>
            </a:lvl1pPr>
          </a:lstStyle>
          <a:p>
            <a:pPr>
              <a:defRPr/>
            </a:pPr>
            <a:fld id="{BAB588DF-0405-483F-8A3C-321CF521018E}" type="slidenum">
              <a:rPr lang="en-US"/>
              <a:pPr>
                <a:defRPr/>
              </a:pPr>
              <a:t>‹#›</a:t>
            </a:fld>
            <a:endParaRPr lang="en-US" dirty="0"/>
          </a:p>
        </p:txBody>
      </p:sp>
    </p:spTree>
    <p:extLst>
      <p:ext uri="{BB962C8B-B14F-4D97-AF65-F5344CB8AC3E}">
        <p14:creationId xmlns:p14="http://schemas.microsoft.com/office/powerpoint/2010/main" val="1898848047"/>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A1C6110-7836-08BD-0DF1-84B75939B5ED}"/>
              </a:ext>
            </a:extLst>
          </p:cNvPr>
          <p:cNvSpPr>
            <a:spLocks noGrp="1"/>
          </p:cNvSpPr>
          <p:nvPr>
            <p:ph type="dt" sz="half" idx="10"/>
          </p:nvPr>
        </p:nvSpPr>
        <p:spPr/>
        <p:txBody>
          <a:bodyPr/>
          <a:lstStyle>
            <a:lvl1pPr>
              <a:defRPr/>
            </a:lvl1pPr>
          </a:lstStyle>
          <a:p>
            <a:pPr>
              <a:defRPr/>
            </a:pPr>
            <a:fld id="{8309D7BB-6B1C-47DC-8771-5C2FDB602849}"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956245B8-ECCE-2C74-4912-FD334219F33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A5AE4D-65DA-A084-42C0-08C2E7009645}"/>
              </a:ext>
            </a:extLst>
          </p:cNvPr>
          <p:cNvSpPr>
            <a:spLocks noGrp="1"/>
          </p:cNvSpPr>
          <p:nvPr>
            <p:ph type="sldNum" sz="quarter" idx="12"/>
          </p:nvPr>
        </p:nvSpPr>
        <p:spPr/>
        <p:txBody>
          <a:bodyPr/>
          <a:lstStyle>
            <a:lvl1pPr>
              <a:defRPr/>
            </a:lvl1pPr>
          </a:lstStyle>
          <a:p>
            <a:pPr>
              <a:defRPr/>
            </a:pPr>
            <a:fld id="{D220D991-0D19-4021-AA3E-077FBC4FB5BA}" type="slidenum">
              <a:rPr lang="en-US"/>
              <a:pPr>
                <a:defRPr/>
              </a:pPr>
              <a:t>‹#›</a:t>
            </a:fld>
            <a:endParaRPr lang="en-US" dirty="0"/>
          </a:p>
        </p:txBody>
      </p:sp>
    </p:spTree>
    <p:extLst>
      <p:ext uri="{BB962C8B-B14F-4D97-AF65-F5344CB8AC3E}">
        <p14:creationId xmlns:p14="http://schemas.microsoft.com/office/powerpoint/2010/main" val="1829921693"/>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3FF15A-0247-1305-80D4-F78CBC7D5543}"/>
              </a:ext>
            </a:extLst>
          </p:cNvPr>
          <p:cNvSpPr>
            <a:spLocks noGrp="1"/>
          </p:cNvSpPr>
          <p:nvPr>
            <p:ph type="dt" sz="half" idx="10"/>
          </p:nvPr>
        </p:nvSpPr>
        <p:spPr/>
        <p:txBody>
          <a:bodyPr/>
          <a:lstStyle>
            <a:lvl1pPr>
              <a:defRPr/>
            </a:lvl1pPr>
          </a:lstStyle>
          <a:p>
            <a:pPr>
              <a:defRPr/>
            </a:pPr>
            <a:fld id="{49F7F7D7-DE69-4016-AAEA-CD39894EB391}" type="datetimeFigureOut">
              <a:rPr lang="en-US"/>
              <a:pPr>
                <a:defRPr/>
              </a:pPr>
              <a:t>7/23/2026</a:t>
            </a:fld>
            <a:endParaRPr lang="en-US" dirty="0"/>
          </a:p>
        </p:txBody>
      </p:sp>
      <p:sp>
        <p:nvSpPr>
          <p:cNvPr id="8" name="Footer Placeholder 4">
            <a:extLst>
              <a:ext uri="{FF2B5EF4-FFF2-40B4-BE49-F238E27FC236}">
                <a16:creationId xmlns:a16="http://schemas.microsoft.com/office/drawing/2014/main" id="{7F6FB7FA-7EE3-916D-DDF9-1D4FFF0ABE5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58A8A4A-31F7-E5E0-45A4-53031C629919}"/>
              </a:ext>
            </a:extLst>
          </p:cNvPr>
          <p:cNvSpPr>
            <a:spLocks noGrp="1"/>
          </p:cNvSpPr>
          <p:nvPr>
            <p:ph type="sldNum" sz="quarter" idx="12"/>
          </p:nvPr>
        </p:nvSpPr>
        <p:spPr/>
        <p:txBody>
          <a:bodyPr/>
          <a:lstStyle>
            <a:lvl1pPr>
              <a:defRPr/>
            </a:lvl1pPr>
          </a:lstStyle>
          <a:p>
            <a:pPr>
              <a:defRPr/>
            </a:pPr>
            <a:fld id="{EB8D5660-179E-4823-A612-1C3127F0C622}" type="slidenum">
              <a:rPr lang="en-US"/>
              <a:pPr>
                <a:defRPr/>
              </a:pPr>
              <a:t>‹#›</a:t>
            </a:fld>
            <a:endParaRPr lang="en-US" dirty="0"/>
          </a:p>
        </p:txBody>
      </p:sp>
    </p:spTree>
    <p:extLst>
      <p:ext uri="{BB962C8B-B14F-4D97-AF65-F5344CB8AC3E}">
        <p14:creationId xmlns:p14="http://schemas.microsoft.com/office/powerpoint/2010/main" val="4211385571"/>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0ED291DF-082E-07AC-1D2E-266D28E466A1}"/>
              </a:ext>
            </a:extLst>
          </p:cNvPr>
          <p:cNvSpPr>
            <a:spLocks noGrp="1"/>
          </p:cNvSpPr>
          <p:nvPr>
            <p:ph type="dt" sz="half" idx="10"/>
          </p:nvPr>
        </p:nvSpPr>
        <p:spPr/>
        <p:txBody>
          <a:bodyPr/>
          <a:lstStyle>
            <a:lvl1pPr>
              <a:defRPr/>
            </a:lvl1pPr>
          </a:lstStyle>
          <a:p>
            <a:pPr>
              <a:defRPr/>
            </a:pPr>
            <a:fld id="{38D8FDDB-552F-4D34-B8A1-DFA5B43A2CC5}" type="datetimeFigureOut">
              <a:rPr lang="en-US"/>
              <a:pPr>
                <a:defRPr/>
              </a:pPr>
              <a:t>7/23/2026</a:t>
            </a:fld>
            <a:endParaRPr lang="en-US" dirty="0"/>
          </a:p>
        </p:txBody>
      </p:sp>
      <p:sp>
        <p:nvSpPr>
          <p:cNvPr id="4" name="Footer Placeholder 4">
            <a:extLst>
              <a:ext uri="{FF2B5EF4-FFF2-40B4-BE49-F238E27FC236}">
                <a16:creationId xmlns:a16="http://schemas.microsoft.com/office/drawing/2014/main" id="{9515E03F-BEE6-5BF2-FC6F-60A3B51E62E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51FF3D5-2B32-C5CD-906F-5186D2F8B642}"/>
              </a:ext>
            </a:extLst>
          </p:cNvPr>
          <p:cNvSpPr>
            <a:spLocks noGrp="1"/>
          </p:cNvSpPr>
          <p:nvPr>
            <p:ph type="sldNum" sz="quarter" idx="12"/>
          </p:nvPr>
        </p:nvSpPr>
        <p:spPr/>
        <p:txBody>
          <a:bodyPr/>
          <a:lstStyle>
            <a:lvl1pPr>
              <a:defRPr/>
            </a:lvl1pPr>
          </a:lstStyle>
          <a:p>
            <a:pPr>
              <a:defRPr/>
            </a:pPr>
            <a:fld id="{0C2D84BC-D680-4B31-87E3-D68512B84B48}" type="slidenum">
              <a:rPr lang="en-US"/>
              <a:pPr>
                <a:defRPr/>
              </a:pPr>
              <a:t>‹#›</a:t>
            </a:fld>
            <a:endParaRPr lang="en-US" dirty="0"/>
          </a:p>
        </p:txBody>
      </p:sp>
    </p:spTree>
    <p:extLst>
      <p:ext uri="{BB962C8B-B14F-4D97-AF65-F5344CB8AC3E}">
        <p14:creationId xmlns:p14="http://schemas.microsoft.com/office/powerpoint/2010/main" val="1535066692"/>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F2BC4AF-D708-D3E8-D23F-38EB9D531585}"/>
              </a:ext>
            </a:extLst>
          </p:cNvPr>
          <p:cNvSpPr>
            <a:spLocks noGrp="1"/>
          </p:cNvSpPr>
          <p:nvPr>
            <p:ph type="dt" sz="half" idx="10"/>
          </p:nvPr>
        </p:nvSpPr>
        <p:spPr/>
        <p:txBody>
          <a:bodyPr/>
          <a:lstStyle>
            <a:lvl1pPr>
              <a:defRPr/>
            </a:lvl1pPr>
          </a:lstStyle>
          <a:p>
            <a:pPr>
              <a:defRPr/>
            </a:pPr>
            <a:fld id="{3E73D5B7-19C0-424E-9EE0-6949BAFBC07B}" type="datetimeFigureOut">
              <a:rPr lang="en-US"/>
              <a:pPr>
                <a:defRPr/>
              </a:pPr>
              <a:t>7/23/2026</a:t>
            </a:fld>
            <a:endParaRPr lang="en-US" dirty="0"/>
          </a:p>
        </p:txBody>
      </p:sp>
      <p:sp>
        <p:nvSpPr>
          <p:cNvPr id="3" name="Footer Placeholder 4">
            <a:extLst>
              <a:ext uri="{FF2B5EF4-FFF2-40B4-BE49-F238E27FC236}">
                <a16:creationId xmlns:a16="http://schemas.microsoft.com/office/drawing/2014/main" id="{83362F9C-5807-D632-6743-B4246836E10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246E48A-A7C0-D116-7173-8BB019F1CDEF}"/>
              </a:ext>
            </a:extLst>
          </p:cNvPr>
          <p:cNvSpPr>
            <a:spLocks noGrp="1"/>
          </p:cNvSpPr>
          <p:nvPr>
            <p:ph type="sldNum" sz="quarter" idx="12"/>
          </p:nvPr>
        </p:nvSpPr>
        <p:spPr/>
        <p:txBody>
          <a:bodyPr/>
          <a:lstStyle>
            <a:lvl1pPr>
              <a:defRPr/>
            </a:lvl1pPr>
          </a:lstStyle>
          <a:p>
            <a:pPr>
              <a:defRPr/>
            </a:pPr>
            <a:fld id="{7EDE3E68-E22C-4AC7-B7BF-BD9DF7D9E76D}" type="slidenum">
              <a:rPr lang="en-US"/>
              <a:pPr>
                <a:defRPr/>
              </a:pPr>
              <a:t>‹#›</a:t>
            </a:fld>
            <a:endParaRPr lang="en-US" dirty="0"/>
          </a:p>
        </p:txBody>
      </p:sp>
    </p:spTree>
    <p:extLst>
      <p:ext uri="{BB962C8B-B14F-4D97-AF65-F5344CB8AC3E}">
        <p14:creationId xmlns:p14="http://schemas.microsoft.com/office/powerpoint/2010/main" val="4214377082"/>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F3673801-DEBB-A325-C2C3-7E911B35AF9E}"/>
              </a:ext>
            </a:extLst>
          </p:cNvPr>
          <p:cNvSpPr>
            <a:spLocks noGrp="1"/>
          </p:cNvSpPr>
          <p:nvPr>
            <p:ph type="dt" sz="half" idx="10"/>
          </p:nvPr>
        </p:nvSpPr>
        <p:spPr/>
        <p:txBody>
          <a:bodyPr/>
          <a:lstStyle>
            <a:lvl1pPr>
              <a:defRPr/>
            </a:lvl1pPr>
          </a:lstStyle>
          <a:p>
            <a:pPr>
              <a:defRPr/>
            </a:pPr>
            <a:fld id="{BCEE9A75-DF87-4464-A55A-8E1E6FA52475}"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48396BE4-21F5-2EA3-41C6-2D9935D5532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8844C83-F2AA-1B5D-27D4-B5FBCDFB35F0}"/>
              </a:ext>
            </a:extLst>
          </p:cNvPr>
          <p:cNvSpPr>
            <a:spLocks noGrp="1"/>
          </p:cNvSpPr>
          <p:nvPr>
            <p:ph type="sldNum" sz="quarter" idx="12"/>
          </p:nvPr>
        </p:nvSpPr>
        <p:spPr/>
        <p:txBody>
          <a:bodyPr/>
          <a:lstStyle>
            <a:lvl1pPr>
              <a:defRPr/>
            </a:lvl1pPr>
          </a:lstStyle>
          <a:p>
            <a:pPr>
              <a:defRPr/>
            </a:pPr>
            <a:fld id="{CEBF67D6-B0B2-4926-B674-1031298689F6}" type="slidenum">
              <a:rPr lang="en-US"/>
              <a:pPr>
                <a:defRPr/>
              </a:pPr>
              <a:t>‹#›</a:t>
            </a:fld>
            <a:endParaRPr lang="en-US" dirty="0"/>
          </a:p>
        </p:txBody>
      </p:sp>
    </p:spTree>
    <p:extLst>
      <p:ext uri="{BB962C8B-B14F-4D97-AF65-F5344CB8AC3E}">
        <p14:creationId xmlns:p14="http://schemas.microsoft.com/office/powerpoint/2010/main" val="784711723"/>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3B38AF9-BFF9-B100-8C07-5F3D62F6E0AB}"/>
              </a:ext>
            </a:extLst>
          </p:cNvPr>
          <p:cNvSpPr>
            <a:spLocks noGrp="1"/>
          </p:cNvSpPr>
          <p:nvPr>
            <p:ph type="dt" sz="half" idx="10"/>
          </p:nvPr>
        </p:nvSpPr>
        <p:spPr/>
        <p:txBody>
          <a:bodyPr/>
          <a:lstStyle>
            <a:lvl1pPr>
              <a:defRPr/>
            </a:lvl1pPr>
          </a:lstStyle>
          <a:p>
            <a:pPr>
              <a:defRPr/>
            </a:pPr>
            <a:fld id="{7162431E-9A6D-4845-834B-0F237A62D710}"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B920F5F1-398F-629B-3CB7-29D0708C1FB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D560831-B66D-024A-0260-262D3A96836F}"/>
              </a:ext>
            </a:extLst>
          </p:cNvPr>
          <p:cNvSpPr>
            <a:spLocks noGrp="1"/>
          </p:cNvSpPr>
          <p:nvPr>
            <p:ph type="sldNum" sz="quarter" idx="12"/>
          </p:nvPr>
        </p:nvSpPr>
        <p:spPr/>
        <p:txBody>
          <a:bodyPr/>
          <a:lstStyle>
            <a:lvl1pPr>
              <a:defRPr/>
            </a:lvl1pPr>
          </a:lstStyle>
          <a:p>
            <a:pPr>
              <a:defRPr/>
            </a:pPr>
            <a:fld id="{F2880704-E971-4856-8DF1-F825763FE65B}" type="slidenum">
              <a:rPr lang="en-US"/>
              <a:pPr>
                <a:defRPr/>
              </a:pPr>
              <a:t>‹#›</a:t>
            </a:fld>
            <a:endParaRPr lang="en-US" dirty="0"/>
          </a:p>
        </p:txBody>
      </p:sp>
    </p:spTree>
    <p:extLst>
      <p:ext uri="{BB962C8B-B14F-4D97-AF65-F5344CB8AC3E}">
        <p14:creationId xmlns:p14="http://schemas.microsoft.com/office/powerpoint/2010/main" val="15649090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4C18E3-1BDB-1A49-5B5F-002833B7A342}"/>
              </a:ext>
            </a:extLst>
          </p:cNvPr>
          <p:cNvSpPr>
            <a:spLocks noGrp="1"/>
          </p:cNvSpPr>
          <p:nvPr>
            <p:ph type="dt" sz="half" idx="10"/>
          </p:nvPr>
        </p:nvSpPr>
        <p:spPr/>
        <p:txBody>
          <a:bodyPr/>
          <a:lstStyle>
            <a:lvl1pPr>
              <a:defRPr/>
            </a:lvl1pPr>
          </a:lstStyle>
          <a:p>
            <a:pPr>
              <a:defRPr/>
            </a:pPr>
            <a:fld id="{A9950033-A246-426F-85BE-7E5E86918B4D}"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1754649A-5AD6-A541-7580-EB18010D03A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D3F8312-CE3F-7DC1-0A5F-12428ADF10F5}"/>
              </a:ext>
            </a:extLst>
          </p:cNvPr>
          <p:cNvSpPr>
            <a:spLocks noGrp="1"/>
          </p:cNvSpPr>
          <p:nvPr>
            <p:ph type="sldNum" sz="quarter" idx="12"/>
          </p:nvPr>
        </p:nvSpPr>
        <p:spPr/>
        <p:txBody>
          <a:bodyPr/>
          <a:lstStyle>
            <a:lvl1pPr>
              <a:defRPr/>
            </a:lvl1pPr>
          </a:lstStyle>
          <a:p>
            <a:pPr>
              <a:defRPr/>
            </a:pPr>
            <a:fld id="{6612423C-F412-454C-9074-DC4E636027AD}" type="slidenum">
              <a:rPr lang="en-US"/>
              <a:pPr>
                <a:defRPr/>
              </a:pPr>
              <a:t>‹#›</a:t>
            </a:fld>
            <a:endParaRPr lang="en-US" dirty="0"/>
          </a:p>
        </p:txBody>
      </p:sp>
    </p:spTree>
    <p:extLst>
      <p:ext uri="{BB962C8B-B14F-4D97-AF65-F5344CB8AC3E}">
        <p14:creationId xmlns:p14="http://schemas.microsoft.com/office/powerpoint/2010/main" val="32407027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2EEA9F-D20D-4075-3544-FF6F1630FD2E}"/>
              </a:ext>
            </a:extLst>
          </p:cNvPr>
          <p:cNvSpPr>
            <a:spLocks noGrp="1"/>
          </p:cNvSpPr>
          <p:nvPr>
            <p:ph type="dt" sz="half" idx="10"/>
          </p:nvPr>
        </p:nvSpPr>
        <p:spPr/>
        <p:txBody>
          <a:bodyPr/>
          <a:lstStyle>
            <a:lvl1pPr>
              <a:defRPr/>
            </a:lvl1pPr>
          </a:lstStyle>
          <a:p>
            <a:pPr>
              <a:defRPr/>
            </a:pPr>
            <a:fld id="{0CF4ECD2-4B96-4429-A3C4-7190AF8B1EF7}"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7F95084E-E1B9-E49F-84BB-493945749D1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C186279-9A6C-ECA1-BE9D-1459BFD74E1F}"/>
              </a:ext>
            </a:extLst>
          </p:cNvPr>
          <p:cNvSpPr>
            <a:spLocks noGrp="1"/>
          </p:cNvSpPr>
          <p:nvPr>
            <p:ph type="sldNum" sz="quarter" idx="12"/>
          </p:nvPr>
        </p:nvSpPr>
        <p:spPr/>
        <p:txBody>
          <a:bodyPr/>
          <a:lstStyle>
            <a:lvl1pPr>
              <a:defRPr/>
            </a:lvl1pPr>
          </a:lstStyle>
          <a:p>
            <a:pPr>
              <a:defRPr/>
            </a:pPr>
            <a:fld id="{7B42C0F0-89B9-43F9-B613-2F5B32CCFF92}" type="slidenum">
              <a:rPr lang="en-US"/>
              <a:pPr>
                <a:defRPr/>
              </a:pPr>
              <a:t>‹#›</a:t>
            </a:fld>
            <a:endParaRPr lang="en-US" dirty="0"/>
          </a:p>
        </p:txBody>
      </p:sp>
    </p:spTree>
    <p:extLst>
      <p:ext uri="{BB962C8B-B14F-4D97-AF65-F5344CB8AC3E}">
        <p14:creationId xmlns:p14="http://schemas.microsoft.com/office/powerpoint/2010/main" val="40710647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970C795-4E23-5E91-EBD7-CA6C56A4153F}"/>
              </a:ext>
            </a:extLst>
          </p:cNvPr>
          <p:cNvSpPr>
            <a:spLocks noGrp="1"/>
          </p:cNvSpPr>
          <p:nvPr>
            <p:ph type="dt" sz="half" idx="14"/>
          </p:nvPr>
        </p:nvSpPr>
        <p:spPr/>
        <p:txBody>
          <a:bodyPr/>
          <a:lstStyle>
            <a:lvl1pPr>
              <a:defRPr/>
            </a:lvl1pPr>
          </a:lstStyle>
          <a:p>
            <a:pPr>
              <a:defRPr/>
            </a:pPr>
            <a:fld id="{2B8EBF76-F88F-47AA-B0FF-A101F331AE5C}"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1499D36C-1715-721C-54FF-5F3A36AF8080}"/>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2B74455-2144-A94B-23B6-C65B7B00189E}"/>
              </a:ext>
            </a:extLst>
          </p:cNvPr>
          <p:cNvSpPr>
            <a:spLocks noGrp="1"/>
          </p:cNvSpPr>
          <p:nvPr>
            <p:ph type="sldNum" sz="quarter" idx="16"/>
          </p:nvPr>
        </p:nvSpPr>
        <p:spPr/>
        <p:txBody>
          <a:bodyPr/>
          <a:lstStyle>
            <a:lvl1pPr>
              <a:defRPr/>
            </a:lvl1pPr>
          </a:lstStyle>
          <a:p>
            <a:pPr>
              <a:defRPr/>
            </a:pPr>
            <a:fld id="{566E1C05-C822-4D19-B7C7-5AD01BCB56F9}" type="slidenum">
              <a:rPr lang="en-US"/>
              <a:pPr>
                <a:defRPr/>
              </a:pPr>
              <a:t>‹#›</a:t>
            </a:fld>
            <a:endParaRPr lang="en-US" dirty="0"/>
          </a:p>
        </p:txBody>
      </p:sp>
    </p:spTree>
    <p:extLst>
      <p:ext uri="{BB962C8B-B14F-4D97-AF65-F5344CB8AC3E}">
        <p14:creationId xmlns:p14="http://schemas.microsoft.com/office/powerpoint/2010/main" val="2534304830"/>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B5C130-3C63-9CB0-1467-BCC1CAC12BD3}"/>
              </a:ext>
            </a:extLst>
          </p:cNvPr>
          <p:cNvSpPr>
            <a:spLocks noGrp="1"/>
          </p:cNvSpPr>
          <p:nvPr>
            <p:ph type="dt" sz="half" idx="14"/>
          </p:nvPr>
        </p:nvSpPr>
        <p:spPr/>
        <p:txBody>
          <a:bodyPr/>
          <a:lstStyle>
            <a:lvl1pPr>
              <a:defRPr/>
            </a:lvl1pPr>
          </a:lstStyle>
          <a:p>
            <a:pPr>
              <a:defRPr/>
            </a:pPr>
            <a:fld id="{5603005F-CDAE-4F8A-824B-4F90B1167DCC}"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B595D616-97F9-C5DC-AD5E-3227C73B1452}"/>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3A1AB1-2432-51B8-AE4C-BE90965B14C4}"/>
              </a:ext>
            </a:extLst>
          </p:cNvPr>
          <p:cNvSpPr>
            <a:spLocks noGrp="1"/>
          </p:cNvSpPr>
          <p:nvPr>
            <p:ph type="sldNum" sz="quarter" idx="16"/>
          </p:nvPr>
        </p:nvSpPr>
        <p:spPr/>
        <p:txBody>
          <a:bodyPr/>
          <a:lstStyle>
            <a:lvl1pPr>
              <a:defRPr/>
            </a:lvl1pPr>
          </a:lstStyle>
          <a:p>
            <a:pPr>
              <a:defRPr/>
            </a:pPr>
            <a:fld id="{84C409FC-B3D1-42AF-8679-78A7C462055A}" type="slidenum">
              <a:rPr lang="en-US"/>
              <a:pPr>
                <a:defRPr/>
              </a:pPr>
              <a:t>‹#›</a:t>
            </a:fld>
            <a:endParaRPr lang="en-US" dirty="0"/>
          </a:p>
        </p:txBody>
      </p:sp>
    </p:spTree>
    <p:extLst>
      <p:ext uri="{BB962C8B-B14F-4D97-AF65-F5344CB8AC3E}">
        <p14:creationId xmlns:p14="http://schemas.microsoft.com/office/powerpoint/2010/main" val="11150810"/>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06400" y="457200"/>
            <a:ext cx="10363200" cy="1143000"/>
          </a:xfrm>
        </p:spPr>
        <p:txBody>
          <a:bodyPr/>
          <a:lstStyle/>
          <a:p>
            <a:r>
              <a:rPr lang="en-US"/>
              <a:t>Click to edit Master title style</a:t>
            </a:r>
          </a:p>
        </p:txBody>
      </p:sp>
      <p:sp>
        <p:nvSpPr>
          <p:cNvPr id="3" name="Content Placeholder 2"/>
          <p:cNvSpPr>
            <a:spLocks noGrp="1"/>
          </p:cNvSpPr>
          <p:nvPr>
            <p:ph sz="half" idx="1"/>
          </p:nvPr>
        </p:nvSpPr>
        <p:spPr>
          <a:xfrm>
            <a:off x="406400" y="18288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689600" y="18288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6">
            <a:extLst>
              <a:ext uri="{FF2B5EF4-FFF2-40B4-BE49-F238E27FC236}">
                <a16:creationId xmlns:a16="http://schemas.microsoft.com/office/drawing/2014/main" id="{E9DF8B1A-C93C-9B95-FF6A-4B9152FE43D7}"/>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17">
            <a:extLst>
              <a:ext uri="{FF2B5EF4-FFF2-40B4-BE49-F238E27FC236}">
                <a16:creationId xmlns:a16="http://schemas.microsoft.com/office/drawing/2014/main" id="{E8870CC9-A1EA-E66E-6C3F-51DEB15CEAA1}"/>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18">
            <a:extLst>
              <a:ext uri="{FF2B5EF4-FFF2-40B4-BE49-F238E27FC236}">
                <a16:creationId xmlns:a16="http://schemas.microsoft.com/office/drawing/2014/main" id="{2D5CBA0D-CFA0-C916-296F-D324913E1BF2}"/>
              </a:ext>
            </a:extLst>
          </p:cNvPr>
          <p:cNvSpPr>
            <a:spLocks noGrp="1" noChangeArrowheads="1"/>
          </p:cNvSpPr>
          <p:nvPr>
            <p:ph type="sldNum" sz="quarter" idx="12"/>
          </p:nvPr>
        </p:nvSpPr>
        <p:spPr/>
        <p:txBody>
          <a:bodyPr/>
          <a:lstStyle>
            <a:lvl1pPr>
              <a:defRPr/>
            </a:lvl1pPr>
          </a:lstStyle>
          <a:p>
            <a:pPr>
              <a:defRPr/>
            </a:pPr>
            <a:fld id="{4573E4AF-D6AA-47F5-A7D7-DCFBE47944D6}" type="slidenum">
              <a:rPr lang="en-US"/>
              <a:pPr>
                <a:defRPr/>
              </a:pPr>
              <a:t>‹#›</a:t>
            </a:fld>
            <a:endParaRPr lang="en-US" dirty="0"/>
          </a:p>
        </p:txBody>
      </p:sp>
    </p:spTree>
    <p:extLst>
      <p:ext uri="{BB962C8B-B14F-4D97-AF65-F5344CB8AC3E}">
        <p14:creationId xmlns:p14="http://schemas.microsoft.com/office/powerpoint/2010/main" val="389962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452C3E-B2D4-41F3-E533-8C1440884777}"/>
              </a:ext>
            </a:extLst>
          </p:cNvPr>
          <p:cNvSpPr>
            <a:spLocks noGrp="1"/>
          </p:cNvSpPr>
          <p:nvPr>
            <p:ph type="dt" sz="half" idx="10"/>
          </p:nvPr>
        </p:nvSpPr>
        <p:spPr/>
        <p:txBody>
          <a:bodyPr/>
          <a:lstStyle>
            <a:lvl1pPr>
              <a:defRPr/>
            </a:lvl1pPr>
          </a:lstStyle>
          <a:p>
            <a:pPr>
              <a:defRPr/>
            </a:pPr>
            <a:fld id="{F24031BA-BDF9-4575-867A-A79D9FA99237}"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12DA14F-EABD-D679-F97A-68285F6649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659EB0C-14DC-0DB8-8FAE-C969217362F0}"/>
              </a:ext>
            </a:extLst>
          </p:cNvPr>
          <p:cNvSpPr>
            <a:spLocks noGrp="1"/>
          </p:cNvSpPr>
          <p:nvPr>
            <p:ph type="sldNum" sz="quarter" idx="12"/>
          </p:nvPr>
        </p:nvSpPr>
        <p:spPr/>
        <p:txBody>
          <a:bodyPr/>
          <a:lstStyle>
            <a:lvl1pPr>
              <a:defRPr/>
            </a:lvl1pPr>
          </a:lstStyle>
          <a:p>
            <a:pPr>
              <a:defRPr/>
            </a:pPr>
            <a:fld id="{0C3C2735-4CED-4746-8B2E-00B48BE12911}" type="slidenum">
              <a:rPr lang="en-US" altLang="en-US"/>
              <a:pPr>
                <a:defRPr/>
              </a:pPr>
              <a:t>‹#›</a:t>
            </a:fld>
            <a:endParaRPr lang="en-US" altLang="en-US"/>
          </a:p>
        </p:txBody>
      </p:sp>
    </p:spTree>
    <p:extLst>
      <p:ext uri="{BB962C8B-B14F-4D97-AF65-F5344CB8AC3E}">
        <p14:creationId xmlns:p14="http://schemas.microsoft.com/office/powerpoint/2010/main" val="10770566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E5C316-DEE0-A87E-BB19-59000A8F4A0C}"/>
              </a:ext>
            </a:extLst>
          </p:cNvPr>
          <p:cNvSpPr>
            <a:spLocks noGrp="1"/>
          </p:cNvSpPr>
          <p:nvPr>
            <p:ph type="dt" sz="half" idx="10"/>
          </p:nvPr>
        </p:nvSpPr>
        <p:spPr/>
        <p:txBody>
          <a:bodyPr/>
          <a:lstStyle>
            <a:lvl1pPr>
              <a:defRPr/>
            </a:lvl1pPr>
          </a:lstStyle>
          <a:p>
            <a:pPr>
              <a:defRPr/>
            </a:pPr>
            <a:fld id="{98EB5CA3-5968-4A90-A54B-4C62BE224717}"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6C6205E5-33A4-A9F3-623D-3D696FC897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886F683-D05F-B8D8-C9AD-0941B7292BB8}"/>
              </a:ext>
            </a:extLst>
          </p:cNvPr>
          <p:cNvSpPr>
            <a:spLocks noGrp="1"/>
          </p:cNvSpPr>
          <p:nvPr>
            <p:ph type="sldNum" sz="quarter" idx="12"/>
          </p:nvPr>
        </p:nvSpPr>
        <p:spPr/>
        <p:txBody>
          <a:bodyPr/>
          <a:lstStyle>
            <a:lvl1pPr>
              <a:defRPr/>
            </a:lvl1pPr>
          </a:lstStyle>
          <a:p>
            <a:pPr>
              <a:defRPr/>
            </a:pPr>
            <a:fld id="{5F8F74EA-C3EF-4FDF-BFA4-22A3302E6262}" type="slidenum">
              <a:rPr lang="en-US" altLang="en-US"/>
              <a:pPr>
                <a:defRPr/>
              </a:pPr>
              <a:t>‹#›</a:t>
            </a:fld>
            <a:endParaRPr lang="en-US" altLang="en-US"/>
          </a:p>
        </p:txBody>
      </p:sp>
    </p:spTree>
    <p:extLst>
      <p:ext uri="{BB962C8B-B14F-4D97-AF65-F5344CB8AC3E}">
        <p14:creationId xmlns:p14="http://schemas.microsoft.com/office/powerpoint/2010/main" val="599777364"/>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B4DDBD-5452-6AAA-296B-95481C9C2EFE}"/>
              </a:ext>
            </a:extLst>
          </p:cNvPr>
          <p:cNvSpPr>
            <a:spLocks noGrp="1"/>
          </p:cNvSpPr>
          <p:nvPr>
            <p:ph type="dt" sz="half" idx="10"/>
          </p:nvPr>
        </p:nvSpPr>
        <p:spPr/>
        <p:txBody>
          <a:bodyPr/>
          <a:lstStyle>
            <a:lvl1pPr>
              <a:defRPr/>
            </a:lvl1pPr>
          </a:lstStyle>
          <a:p>
            <a:pPr>
              <a:defRPr/>
            </a:pPr>
            <a:fld id="{0EDC27C4-5EFE-47DC-9D90-3C4F44AB09BF}"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A7DD3900-114E-2069-10CE-B9036B281F7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8860703-C3E2-4C14-F9C8-9F6E5E07DDA5}"/>
              </a:ext>
            </a:extLst>
          </p:cNvPr>
          <p:cNvSpPr>
            <a:spLocks noGrp="1"/>
          </p:cNvSpPr>
          <p:nvPr>
            <p:ph type="sldNum" sz="quarter" idx="12"/>
          </p:nvPr>
        </p:nvSpPr>
        <p:spPr/>
        <p:txBody>
          <a:bodyPr/>
          <a:lstStyle>
            <a:lvl1pPr>
              <a:defRPr/>
            </a:lvl1pPr>
          </a:lstStyle>
          <a:p>
            <a:pPr>
              <a:defRPr/>
            </a:pPr>
            <a:fld id="{164A9BC1-AA12-42B6-9023-01897999723E}" type="slidenum">
              <a:rPr lang="en-US" altLang="en-US"/>
              <a:pPr>
                <a:defRPr/>
              </a:pPr>
              <a:t>‹#›</a:t>
            </a:fld>
            <a:endParaRPr lang="en-US" altLang="en-US"/>
          </a:p>
        </p:txBody>
      </p:sp>
    </p:spTree>
    <p:extLst>
      <p:ext uri="{BB962C8B-B14F-4D97-AF65-F5344CB8AC3E}">
        <p14:creationId xmlns:p14="http://schemas.microsoft.com/office/powerpoint/2010/main" val="3710176688"/>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E3C7B12-B5B8-590B-82EE-4C1A4A769238}"/>
              </a:ext>
            </a:extLst>
          </p:cNvPr>
          <p:cNvSpPr>
            <a:spLocks noGrp="1"/>
          </p:cNvSpPr>
          <p:nvPr>
            <p:ph type="dt" sz="half" idx="10"/>
          </p:nvPr>
        </p:nvSpPr>
        <p:spPr/>
        <p:txBody>
          <a:bodyPr/>
          <a:lstStyle>
            <a:lvl1pPr>
              <a:defRPr/>
            </a:lvl1pPr>
          </a:lstStyle>
          <a:p>
            <a:pPr>
              <a:defRPr/>
            </a:pPr>
            <a:fld id="{E9C5F98E-23C2-492A-BC52-85E1BA53F4E4}"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D72551BD-152D-B54F-E775-FDD0C29F75A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49484B6-25B4-18D2-77A9-C9ADC42A89F6}"/>
              </a:ext>
            </a:extLst>
          </p:cNvPr>
          <p:cNvSpPr>
            <a:spLocks noGrp="1"/>
          </p:cNvSpPr>
          <p:nvPr>
            <p:ph type="sldNum" sz="quarter" idx="12"/>
          </p:nvPr>
        </p:nvSpPr>
        <p:spPr/>
        <p:txBody>
          <a:bodyPr/>
          <a:lstStyle>
            <a:lvl1pPr>
              <a:defRPr/>
            </a:lvl1pPr>
          </a:lstStyle>
          <a:p>
            <a:pPr>
              <a:defRPr/>
            </a:pPr>
            <a:fld id="{D595B228-8981-4A2E-8FCC-5D3C71582192}" type="slidenum">
              <a:rPr lang="en-US" altLang="en-US"/>
              <a:pPr>
                <a:defRPr/>
              </a:pPr>
              <a:t>‹#›</a:t>
            </a:fld>
            <a:endParaRPr lang="en-US" altLang="en-US"/>
          </a:p>
        </p:txBody>
      </p:sp>
    </p:spTree>
    <p:extLst>
      <p:ext uri="{BB962C8B-B14F-4D97-AF65-F5344CB8AC3E}">
        <p14:creationId xmlns:p14="http://schemas.microsoft.com/office/powerpoint/2010/main" val="1590720815"/>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4FE9691-4677-3F00-BF96-1F719E9A9B4F}"/>
              </a:ext>
            </a:extLst>
          </p:cNvPr>
          <p:cNvSpPr>
            <a:spLocks noGrp="1"/>
          </p:cNvSpPr>
          <p:nvPr>
            <p:ph type="dt" sz="half" idx="10"/>
          </p:nvPr>
        </p:nvSpPr>
        <p:spPr/>
        <p:txBody>
          <a:bodyPr/>
          <a:lstStyle>
            <a:lvl1pPr>
              <a:defRPr/>
            </a:lvl1pPr>
          </a:lstStyle>
          <a:p>
            <a:pPr>
              <a:defRPr/>
            </a:pPr>
            <a:fld id="{E05F3814-F940-427F-9E92-573C27EF3449}" type="datetimeFigureOut">
              <a:rPr lang="en-US"/>
              <a:pPr>
                <a:defRPr/>
              </a:pPr>
              <a:t>7/23/2026</a:t>
            </a:fld>
            <a:endParaRPr lang="en-US" dirty="0"/>
          </a:p>
        </p:txBody>
      </p:sp>
      <p:sp>
        <p:nvSpPr>
          <p:cNvPr id="8" name="Footer Placeholder 4">
            <a:extLst>
              <a:ext uri="{FF2B5EF4-FFF2-40B4-BE49-F238E27FC236}">
                <a16:creationId xmlns:a16="http://schemas.microsoft.com/office/drawing/2014/main" id="{EFE78B4B-8163-E208-85CB-B2A452BEB3D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12C60EA-7825-B2F6-1CC8-C58C7B7AD2B2}"/>
              </a:ext>
            </a:extLst>
          </p:cNvPr>
          <p:cNvSpPr>
            <a:spLocks noGrp="1"/>
          </p:cNvSpPr>
          <p:nvPr>
            <p:ph type="sldNum" sz="quarter" idx="12"/>
          </p:nvPr>
        </p:nvSpPr>
        <p:spPr/>
        <p:txBody>
          <a:bodyPr/>
          <a:lstStyle>
            <a:lvl1pPr>
              <a:defRPr/>
            </a:lvl1pPr>
          </a:lstStyle>
          <a:p>
            <a:pPr>
              <a:defRPr/>
            </a:pPr>
            <a:fld id="{FB99E242-759E-42DA-92E9-D5C19C0B7247}" type="slidenum">
              <a:rPr lang="en-US" altLang="en-US"/>
              <a:pPr>
                <a:defRPr/>
              </a:pPr>
              <a:t>‹#›</a:t>
            </a:fld>
            <a:endParaRPr lang="en-US" altLang="en-US"/>
          </a:p>
        </p:txBody>
      </p:sp>
    </p:spTree>
    <p:extLst>
      <p:ext uri="{BB962C8B-B14F-4D97-AF65-F5344CB8AC3E}">
        <p14:creationId xmlns:p14="http://schemas.microsoft.com/office/powerpoint/2010/main" val="1723777575"/>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00EED23-08C7-C94D-E8CC-D995104352AB}"/>
              </a:ext>
            </a:extLst>
          </p:cNvPr>
          <p:cNvSpPr>
            <a:spLocks noGrp="1"/>
          </p:cNvSpPr>
          <p:nvPr>
            <p:ph type="dt" sz="half" idx="10"/>
          </p:nvPr>
        </p:nvSpPr>
        <p:spPr/>
        <p:txBody>
          <a:bodyPr/>
          <a:lstStyle>
            <a:lvl1pPr>
              <a:defRPr/>
            </a:lvl1pPr>
          </a:lstStyle>
          <a:p>
            <a:pPr>
              <a:defRPr/>
            </a:pPr>
            <a:fld id="{889039AC-3A8B-4314-B890-FD2444FE6AF5}" type="datetimeFigureOut">
              <a:rPr lang="en-US"/>
              <a:pPr>
                <a:defRPr/>
              </a:pPr>
              <a:t>7/23/2026</a:t>
            </a:fld>
            <a:endParaRPr lang="en-US" dirty="0"/>
          </a:p>
        </p:txBody>
      </p:sp>
      <p:sp>
        <p:nvSpPr>
          <p:cNvPr id="4" name="Footer Placeholder 4">
            <a:extLst>
              <a:ext uri="{FF2B5EF4-FFF2-40B4-BE49-F238E27FC236}">
                <a16:creationId xmlns:a16="http://schemas.microsoft.com/office/drawing/2014/main" id="{F67727CA-6B17-BE94-7B2C-71CF8352D08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C3AD3DD-174D-134F-9A7B-FE8863963267}"/>
              </a:ext>
            </a:extLst>
          </p:cNvPr>
          <p:cNvSpPr>
            <a:spLocks noGrp="1"/>
          </p:cNvSpPr>
          <p:nvPr>
            <p:ph type="sldNum" sz="quarter" idx="12"/>
          </p:nvPr>
        </p:nvSpPr>
        <p:spPr/>
        <p:txBody>
          <a:bodyPr/>
          <a:lstStyle>
            <a:lvl1pPr>
              <a:defRPr/>
            </a:lvl1pPr>
          </a:lstStyle>
          <a:p>
            <a:pPr>
              <a:defRPr/>
            </a:pPr>
            <a:fld id="{61E63F19-F916-4CB5-BF9F-80A2147FC7C3}" type="slidenum">
              <a:rPr lang="en-US" altLang="en-US"/>
              <a:pPr>
                <a:defRPr/>
              </a:pPr>
              <a:t>‹#›</a:t>
            </a:fld>
            <a:endParaRPr lang="en-US" altLang="en-US"/>
          </a:p>
        </p:txBody>
      </p:sp>
    </p:spTree>
    <p:extLst>
      <p:ext uri="{BB962C8B-B14F-4D97-AF65-F5344CB8AC3E}">
        <p14:creationId xmlns:p14="http://schemas.microsoft.com/office/powerpoint/2010/main" val="614037639"/>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12E0A33-4374-DD37-09E7-E94B967C540A}"/>
              </a:ext>
            </a:extLst>
          </p:cNvPr>
          <p:cNvSpPr>
            <a:spLocks noGrp="1"/>
          </p:cNvSpPr>
          <p:nvPr>
            <p:ph type="dt" sz="half" idx="10"/>
          </p:nvPr>
        </p:nvSpPr>
        <p:spPr/>
        <p:txBody>
          <a:bodyPr/>
          <a:lstStyle>
            <a:lvl1pPr>
              <a:defRPr/>
            </a:lvl1pPr>
          </a:lstStyle>
          <a:p>
            <a:pPr>
              <a:defRPr/>
            </a:pPr>
            <a:fld id="{52C1968A-038C-4A86-886B-297ABCE70756}" type="datetimeFigureOut">
              <a:rPr lang="en-US"/>
              <a:pPr>
                <a:defRPr/>
              </a:pPr>
              <a:t>7/23/2026</a:t>
            </a:fld>
            <a:endParaRPr lang="en-US" dirty="0"/>
          </a:p>
        </p:txBody>
      </p:sp>
      <p:sp>
        <p:nvSpPr>
          <p:cNvPr id="3" name="Footer Placeholder 4">
            <a:extLst>
              <a:ext uri="{FF2B5EF4-FFF2-40B4-BE49-F238E27FC236}">
                <a16:creationId xmlns:a16="http://schemas.microsoft.com/office/drawing/2014/main" id="{8072254E-28B4-5461-6491-5689C4CBA77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50AA1AE-B81B-710A-99D3-E44733815ADE}"/>
              </a:ext>
            </a:extLst>
          </p:cNvPr>
          <p:cNvSpPr>
            <a:spLocks noGrp="1"/>
          </p:cNvSpPr>
          <p:nvPr>
            <p:ph type="sldNum" sz="quarter" idx="12"/>
          </p:nvPr>
        </p:nvSpPr>
        <p:spPr/>
        <p:txBody>
          <a:bodyPr/>
          <a:lstStyle>
            <a:lvl1pPr>
              <a:defRPr/>
            </a:lvl1pPr>
          </a:lstStyle>
          <a:p>
            <a:pPr>
              <a:defRPr/>
            </a:pPr>
            <a:fld id="{7187D13D-F6E0-4542-8C8C-28B9EB6F8563}" type="slidenum">
              <a:rPr lang="en-US" altLang="en-US"/>
              <a:pPr>
                <a:defRPr/>
              </a:pPr>
              <a:t>‹#›</a:t>
            </a:fld>
            <a:endParaRPr lang="en-US" altLang="en-US"/>
          </a:p>
        </p:txBody>
      </p:sp>
    </p:spTree>
    <p:extLst>
      <p:ext uri="{BB962C8B-B14F-4D97-AF65-F5344CB8AC3E}">
        <p14:creationId xmlns:p14="http://schemas.microsoft.com/office/powerpoint/2010/main" val="423440585"/>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F8FE62D4-3AFB-C6B5-8876-8B8FA938636D}"/>
              </a:ext>
            </a:extLst>
          </p:cNvPr>
          <p:cNvSpPr>
            <a:spLocks noGrp="1"/>
          </p:cNvSpPr>
          <p:nvPr>
            <p:ph type="dt" sz="half" idx="10"/>
          </p:nvPr>
        </p:nvSpPr>
        <p:spPr/>
        <p:txBody>
          <a:bodyPr/>
          <a:lstStyle>
            <a:lvl1pPr>
              <a:defRPr/>
            </a:lvl1pPr>
          </a:lstStyle>
          <a:p>
            <a:pPr>
              <a:defRPr/>
            </a:pPr>
            <a:fld id="{BCA5BC04-05CD-4610-808C-DA0FD675F16F}"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FED35935-4C0C-90CA-E59A-9A5AE51A1F9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12793A3-659D-504C-EBB6-B4BE03386580}"/>
              </a:ext>
            </a:extLst>
          </p:cNvPr>
          <p:cNvSpPr>
            <a:spLocks noGrp="1"/>
          </p:cNvSpPr>
          <p:nvPr>
            <p:ph type="sldNum" sz="quarter" idx="12"/>
          </p:nvPr>
        </p:nvSpPr>
        <p:spPr/>
        <p:txBody>
          <a:bodyPr/>
          <a:lstStyle>
            <a:lvl1pPr>
              <a:defRPr/>
            </a:lvl1pPr>
          </a:lstStyle>
          <a:p>
            <a:pPr>
              <a:defRPr/>
            </a:pPr>
            <a:fld id="{8973FAD3-F3DC-43B9-A558-9D85A644F271}" type="slidenum">
              <a:rPr lang="en-US" altLang="en-US"/>
              <a:pPr>
                <a:defRPr/>
              </a:pPr>
              <a:t>‹#›</a:t>
            </a:fld>
            <a:endParaRPr lang="en-US" altLang="en-US"/>
          </a:p>
        </p:txBody>
      </p:sp>
    </p:spTree>
    <p:extLst>
      <p:ext uri="{BB962C8B-B14F-4D97-AF65-F5344CB8AC3E}">
        <p14:creationId xmlns:p14="http://schemas.microsoft.com/office/powerpoint/2010/main" val="1964420657"/>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1775CAC-0566-925B-1F54-1046C8EB2943}"/>
              </a:ext>
            </a:extLst>
          </p:cNvPr>
          <p:cNvSpPr>
            <a:spLocks noGrp="1"/>
          </p:cNvSpPr>
          <p:nvPr>
            <p:ph type="dt" sz="half" idx="10"/>
          </p:nvPr>
        </p:nvSpPr>
        <p:spPr/>
        <p:txBody>
          <a:bodyPr/>
          <a:lstStyle>
            <a:lvl1pPr>
              <a:defRPr/>
            </a:lvl1pPr>
          </a:lstStyle>
          <a:p>
            <a:pPr>
              <a:defRPr/>
            </a:pPr>
            <a:fld id="{6799DD4A-2CD8-466D-9A0C-06A23347A1D1}"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CE0D0C8E-3A0F-FF83-7461-4BD31C1B4B2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D78AB72-9B30-101B-0CF0-D7F823B90C9B}"/>
              </a:ext>
            </a:extLst>
          </p:cNvPr>
          <p:cNvSpPr>
            <a:spLocks noGrp="1"/>
          </p:cNvSpPr>
          <p:nvPr>
            <p:ph type="sldNum" sz="quarter" idx="12"/>
          </p:nvPr>
        </p:nvSpPr>
        <p:spPr/>
        <p:txBody>
          <a:bodyPr/>
          <a:lstStyle>
            <a:lvl1pPr>
              <a:defRPr/>
            </a:lvl1pPr>
          </a:lstStyle>
          <a:p>
            <a:pPr>
              <a:defRPr/>
            </a:pPr>
            <a:fld id="{A1EAC148-5F83-46DB-B550-0C9FD05BAF3E}" type="slidenum">
              <a:rPr lang="en-US" altLang="en-US"/>
              <a:pPr>
                <a:defRPr/>
              </a:pPr>
              <a:t>‹#›</a:t>
            </a:fld>
            <a:endParaRPr lang="en-US" altLang="en-US"/>
          </a:p>
        </p:txBody>
      </p:sp>
    </p:spTree>
    <p:extLst>
      <p:ext uri="{BB962C8B-B14F-4D97-AF65-F5344CB8AC3E}">
        <p14:creationId xmlns:p14="http://schemas.microsoft.com/office/powerpoint/2010/main" val="37582916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F8A1D7-F6C8-B170-8B04-977A73C009EA}"/>
              </a:ext>
            </a:extLst>
          </p:cNvPr>
          <p:cNvSpPr>
            <a:spLocks noGrp="1"/>
          </p:cNvSpPr>
          <p:nvPr>
            <p:ph type="dt" sz="half" idx="10"/>
          </p:nvPr>
        </p:nvSpPr>
        <p:spPr/>
        <p:txBody>
          <a:bodyPr/>
          <a:lstStyle>
            <a:lvl1pPr>
              <a:defRPr/>
            </a:lvl1pPr>
          </a:lstStyle>
          <a:p>
            <a:pPr>
              <a:defRPr/>
            </a:pPr>
            <a:fld id="{B3257C31-B189-4FA1-847B-B69E8BEC4ACC}"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001E0CCD-F1BC-63F0-1353-C99DCB368ED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7440EE0-F33D-7550-4179-A044FF1458A4}"/>
              </a:ext>
            </a:extLst>
          </p:cNvPr>
          <p:cNvSpPr>
            <a:spLocks noGrp="1"/>
          </p:cNvSpPr>
          <p:nvPr>
            <p:ph type="sldNum" sz="quarter" idx="12"/>
          </p:nvPr>
        </p:nvSpPr>
        <p:spPr/>
        <p:txBody>
          <a:bodyPr/>
          <a:lstStyle>
            <a:lvl1pPr>
              <a:defRPr/>
            </a:lvl1pPr>
          </a:lstStyle>
          <a:p>
            <a:pPr>
              <a:defRPr/>
            </a:pPr>
            <a:fld id="{132ED9D5-B55E-4C24-8AE3-7455B16E3445}" type="slidenum">
              <a:rPr lang="en-US" altLang="en-US"/>
              <a:pPr>
                <a:defRPr/>
              </a:pPr>
              <a:t>‹#›</a:t>
            </a:fld>
            <a:endParaRPr lang="en-US" altLang="en-US"/>
          </a:p>
        </p:txBody>
      </p:sp>
    </p:spTree>
    <p:extLst>
      <p:ext uri="{BB962C8B-B14F-4D97-AF65-F5344CB8AC3E}">
        <p14:creationId xmlns:p14="http://schemas.microsoft.com/office/powerpoint/2010/main" val="14472984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40D7F9-D1E1-DE24-E7DE-F92F505F8020}"/>
              </a:ext>
            </a:extLst>
          </p:cNvPr>
          <p:cNvSpPr>
            <a:spLocks noGrp="1"/>
          </p:cNvSpPr>
          <p:nvPr>
            <p:ph type="dt" sz="half" idx="10"/>
          </p:nvPr>
        </p:nvSpPr>
        <p:spPr/>
        <p:txBody>
          <a:bodyPr/>
          <a:lstStyle>
            <a:lvl1pPr>
              <a:defRPr/>
            </a:lvl1pPr>
          </a:lstStyle>
          <a:p>
            <a:pPr>
              <a:defRPr/>
            </a:pPr>
            <a:fld id="{69AF3777-3D11-4923-9658-A8EC9814FCEA}"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B171DAB7-0448-B21D-06BE-66A06D29074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56B5C62-D39C-28CE-2CB0-FDE27CF83E52}"/>
              </a:ext>
            </a:extLst>
          </p:cNvPr>
          <p:cNvSpPr>
            <a:spLocks noGrp="1"/>
          </p:cNvSpPr>
          <p:nvPr>
            <p:ph type="sldNum" sz="quarter" idx="12"/>
          </p:nvPr>
        </p:nvSpPr>
        <p:spPr/>
        <p:txBody>
          <a:bodyPr/>
          <a:lstStyle>
            <a:lvl1pPr>
              <a:defRPr/>
            </a:lvl1pPr>
          </a:lstStyle>
          <a:p>
            <a:pPr>
              <a:defRPr/>
            </a:pPr>
            <a:fld id="{C7CBF7B3-23F8-49E0-8146-4BB93FEF6997}" type="slidenum">
              <a:rPr lang="en-US" altLang="en-US"/>
              <a:pPr>
                <a:defRPr/>
              </a:pPr>
              <a:t>‹#›</a:t>
            </a:fld>
            <a:endParaRPr lang="en-US" altLang="en-US"/>
          </a:p>
        </p:txBody>
      </p:sp>
    </p:spTree>
    <p:extLst>
      <p:ext uri="{BB962C8B-B14F-4D97-AF65-F5344CB8AC3E}">
        <p14:creationId xmlns:p14="http://schemas.microsoft.com/office/powerpoint/2010/main" val="34670221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839142" y="365128"/>
            <a:ext cx="10515601"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9142" y="1825628"/>
            <a:ext cx="10515601" cy="20986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142" y="4076703"/>
            <a:ext cx="10515601" cy="21002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F7A6C90-5EA9-9901-A07B-ED1E2A0F0DCC}"/>
              </a:ext>
            </a:extLst>
          </p:cNvPr>
          <p:cNvSpPr>
            <a:spLocks noGrp="1"/>
          </p:cNvSpPr>
          <p:nvPr>
            <p:ph type="ftr" sz="quarter" idx="10"/>
          </p:nvPr>
        </p:nvSpPr>
        <p:spPr>
          <a:xfrm>
            <a:off x="417513" y="6248400"/>
            <a:ext cx="11198225" cy="457200"/>
          </a:xfrm>
        </p:spPr>
        <p:txBody>
          <a:bodyPr/>
          <a:lstStyle>
            <a:lvl1pPr>
              <a:defRPr/>
            </a:lvl1pPr>
          </a:lstStyle>
          <a:p>
            <a:pPr>
              <a:defRPr/>
            </a:pPr>
            <a:endParaRPr lang="en-US"/>
          </a:p>
        </p:txBody>
      </p:sp>
    </p:spTree>
    <p:extLst>
      <p:ext uri="{BB962C8B-B14F-4D97-AF65-F5344CB8AC3E}">
        <p14:creationId xmlns:p14="http://schemas.microsoft.com/office/powerpoint/2010/main" val="3209369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1_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ED7435D-0319-5F6F-F117-31495E2D4C27}"/>
              </a:ext>
            </a:extLst>
          </p:cNvPr>
          <p:cNvSpPr>
            <a:spLocks noGrp="1"/>
          </p:cNvSpPr>
          <p:nvPr>
            <p:ph type="dt" sz="half" idx="14"/>
          </p:nvPr>
        </p:nvSpPr>
        <p:spPr/>
        <p:txBody>
          <a:bodyPr/>
          <a:lstStyle>
            <a:lvl1pPr>
              <a:defRPr/>
            </a:lvl1pPr>
          </a:lstStyle>
          <a:p>
            <a:pPr>
              <a:defRPr/>
            </a:pPr>
            <a:fld id="{28E689BD-EBD9-444C-B5B0-9EB122851ADE}"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FA6EAB0C-9853-F199-3DC5-61AB4CBB9535}"/>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1E545A0-3985-E6DD-972D-60F882C3B728}"/>
              </a:ext>
            </a:extLst>
          </p:cNvPr>
          <p:cNvSpPr>
            <a:spLocks noGrp="1"/>
          </p:cNvSpPr>
          <p:nvPr>
            <p:ph type="sldNum" sz="quarter" idx="16"/>
          </p:nvPr>
        </p:nvSpPr>
        <p:spPr/>
        <p:txBody>
          <a:bodyPr/>
          <a:lstStyle>
            <a:lvl1pPr>
              <a:defRPr/>
            </a:lvl1pPr>
          </a:lstStyle>
          <a:p>
            <a:pPr>
              <a:defRPr/>
            </a:pPr>
            <a:fld id="{7E69325A-B54F-42F5-AE4B-2C4144EA8D17}" type="slidenum">
              <a:rPr lang="en-US" altLang="en-US"/>
              <a:pPr>
                <a:defRPr/>
              </a:pPr>
              <a:t>‹#›</a:t>
            </a:fld>
            <a:endParaRPr lang="en-US" altLang="en-US"/>
          </a:p>
        </p:txBody>
      </p:sp>
    </p:spTree>
    <p:extLst>
      <p:ext uri="{BB962C8B-B14F-4D97-AF65-F5344CB8AC3E}">
        <p14:creationId xmlns:p14="http://schemas.microsoft.com/office/powerpoint/2010/main" val="17692144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96269F-0F5F-C614-7679-ED846705B1F7}"/>
              </a:ext>
            </a:extLst>
          </p:cNvPr>
          <p:cNvSpPr>
            <a:spLocks noGrp="1"/>
          </p:cNvSpPr>
          <p:nvPr>
            <p:ph type="dt" sz="half" idx="14"/>
          </p:nvPr>
        </p:nvSpPr>
        <p:spPr/>
        <p:txBody>
          <a:bodyPr/>
          <a:lstStyle>
            <a:lvl1pPr>
              <a:defRPr/>
            </a:lvl1pPr>
          </a:lstStyle>
          <a:p>
            <a:pPr>
              <a:defRPr/>
            </a:pPr>
            <a:fld id="{A33EFC23-F0FA-46A7-84C2-DFA7AB0FD5BB}"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00306E7D-18AD-76CA-CAB6-C34B903E8F84}"/>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59A8807-F38D-504E-E116-FB8D9249F53C}"/>
              </a:ext>
            </a:extLst>
          </p:cNvPr>
          <p:cNvSpPr>
            <a:spLocks noGrp="1"/>
          </p:cNvSpPr>
          <p:nvPr>
            <p:ph type="sldNum" sz="quarter" idx="16"/>
          </p:nvPr>
        </p:nvSpPr>
        <p:spPr/>
        <p:txBody>
          <a:bodyPr/>
          <a:lstStyle>
            <a:lvl1pPr>
              <a:defRPr/>
            </a:lvl1pPr>
          </a:lstStyle>
          <a:p>
            <a:pPr>
              <a:defRPr/>
            </a:pPr>
            <a:fld id="{C820ECF7-335C-45F5-97C5-4A2BE7352CA2}" type="slidenum">
              <a:rPr lang="en-US" altLang="en-US"/>
              <a:pPr>
                <a:defRPr/>
              </a:pPr>
              <a:t>‹#›</a:t>
            </a:fld>
            <a:endParaRPr lang="en-US" altLang="en-US"/>
          </a:p>
        </p:txBody>
      </p:sp>
    </p:spTree>
    <p:extLst>
      <p:ext uri="{BB962C8B-B14F-4D97-AF65-F5344CB8AC3E}">
        <p14:creationId xmlns:p14="http://schemas.microsoft.com/office/powerpoint/2010/main" val="26373834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B9317C1-34AD-757F-89A0-B98C7DC521E8}"/>
              </a:ext>
            </a:extLst>
          </p:cNvPr>
          <p:cNvSpPr>
            <a:spLocks noGrp="1"/>
          </p:cNvSpPr>
          <p:nvPr>
            <p:ph type="dt" sz="half" idx="14"/>
          </p:nvPr>
        </p:nvSpPr>
        <p:spPr/>
        <p:txBody>
          <a:bodyPr/>
          <a:lstStyle>
            <a:lvl1pPr>
              <a:defRPr/>
            </a:lvl1pPr>
          </a:lstStyle>
          <a:p>
            <a:pPr>
              <a:defRPr/>
            </a:pPr>
            <a:fld id="{A87B3050-EB44-41DE-9C98-FE069AB72DEC}"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7A9108CA-3D99-451A-98F0-68C016DD7398}"/>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968FA00-60C6-FEDD-460E-66DD07F4E7A5}"/>
              </a:ext>
            </a:extLst>
          </p:cNvPr>
          <p:cNvSpPr>
            <a:spLocks noGrp="1"/>
          </p:cNvSpPr>
          <p:nvPr>
            <p:ph type="sldNum" sz="quarter" idx="16"/>
          </p:nvPr>
        </p:nvSpPr>
        <p:spPr/>
        <p:txBody>
          <a:bodyPr/>
          <a:lstStyle>
            <a:lvl1pPr>
              <a:defRPr/>
            </a:lvl1pPr>
          </a:lstStyle>
          <a:p>
            <a:pPr>
              <a:defRPr/>
            </a:pPr>
            <a:fld id="{B30CEC0D-8354-46E0-AA63-B9E796A2E24C}" type="slidenum">
              <a:rPr lang="en-US" altLang="en-US"/>
              <a:pPr>
                <a:defRPr/>
              </a:pPr>
              <a:t>‹#›</a:t>
            </a:fld>
            <a:endParaRPr lang="en-US" altLang="en-US"/>
          </a:p>
        </p:txBody>
      </p:sp>
    </p:spTree>
    <p:extLst>
      <p:ext uri="{BB962C8B-B14F-4D97-AF65-F5344CB8AC3E}">
        <p14:creationId xmlns:p14="http://schemas.microsoft.com/office/powerpoint/2010/main" val="2993547562"/>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37681-3DAF-B4FD-356E-F85040BB7D82}"/>
              </a:ext>
            </a:extLst>
          </p:cNvPr>
          <p:cNvSpPr>
            <a:spLocks noGrp="1"/>
          </p:cNvSpPr>
          <p:nvPr>
            <p:ph type="dt" sz="half" idx="14"/>
          </p:nvPr>
        </p:nvSpPr>
        <p:spPr/>
        <p:txBody>
          <a:bodyPr/>
          <a:lstStyle>
            <a:lvl1pPr>
              <a:defRPr/>
            </a:lvl1pPr>
          </a:lstStyle>
          <a:p>
            <a:pPr>
              <a:defRPr/>
            </a:pPr>
            <a:fld id="{BD5E6DA9-E053-4848-8B25-7CF592C6456E}"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DCE37FE-5F1F-8C27-FCEE-13C798B3B1E3}"/>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8D4BCB7-4446-3C1C-3631-742E3AD846B9}"/>
              </a:ext>
            </a:extLst>
          </p:cNvPr>
          <p:cNvSpPr>
            <a:spLocks noGrp="1"/>
          </p:cNvSpPr>
          <p:nvPr>
            <p:ph type="sldNum" sz="quarter" idx="16"/>
          </p:nvPr>
        </p:nvSpPr>
        <p:spPr/>
        <p:txBody>
          <a:bodyPr/>
          <a:lstStyle>
            <a:lvl1pPr>
              <a:defRPr/>
            </a:lvl1pPr>
          </a:lstStyle>
          <a:p>
            <a:pPr>
              <a:defRPr/>
            </a:pPr>
            <a:fld id="{396D2EF6-C46C-4A76-A03D-EF7964929FE5}" type="slidenum">
              <a:rPr lang="en-US" altLang="en-US"/>
              <a:pPr>
                <a:defRPr/>
              </a:pPr>
              <a:t>‹#›</a:t>
            </a:fld>
            <a:endParaRPr lang="en-US" altLang="en-US"/>
          </a:p>
        </p:txBody>
      </p:sp>
    </p:spTree>
    <p:extLst>
      <p:ext uri="{BB962C8B-B14F-4D97-AF65-F5344CB8AC3E}">
        <p14:creationId xmlns:p14="http://schemas.microsoft.com/office/powerpoint/2010/main" val="4030506052"/>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1E8D9E6-1C29-A43A-5E51-5C81D43E1ABE}"/>
              </a:ext>
            </a:extLst>
          </p:cNvPr>
          <p:cNvSpPr>
            <a:spLocks noGrp="1"/>
          </p:cNvSpPr>
          <p:nvPr>
            <p:ph type="dt" sz="half" idx="10"/>
          </p:nvPr>
        </p:nvSpPr>
        <p:spPr/>
        <p:txBody>
          <a:bodyPr/>
          <a:lstStyle>
            <a:lvl1pPr>
              <a:defRPr/>
            </a:lvl1pPr>
          </a:lstStyle>
          <a:p>
            <a:pPr>
              <a:defRPr/>
            </a:pPr>
            <a:fld id="{96333787-3B13-4A90-A304-484AB7CC161C}"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102690B7-A2BF-C854-6824-4A38952DA37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9AE45AC-48C6-499A-2208-7B327C0D84FA}"/>
              </a:ext>
            </a:extLst>
          </p:cNvPr>
          <p:cNvSpPr>
            <a:spLocks noGrp="1"/>
          </p:cNvSpPr>
          <p:nvPr>
            <p:ph type="sldNum" sz="quarter" idx="12"/>
          </p:nvPr>
        </p:nvSpPr>
        <p:spPr/>
        <p:txBody>
          <a:bodyPr/>
          <a:lstStyle>
            <a:lvl1pPr>
              <a:defRPr/>
            </a:lvl1pPr>
          </a:lstStyle>
          <a:p>
            <a:pPr>
              <a:defRPr/>
            </a:pPr>
            <a:fld id="{8F45E7D0-9158-4DC4-828E-3C882D067C11}" type="slidenum">
              <a:rPr lang="en-US"/>
              <a:pPr>
                <a:defRPr/>
              </a:pPr>
              <a:t>‹#›</a:t>
            </a:fld>
            <a:endParaRPr lang="en-US" dirty="0"/>
          </a:p>
        </p:txBody>
      </p:sp>
    </p:spTree>
    <p:extLst>
      <p:ext uri="{BB962C8B-B14F-4D97-AF65-F5344CB8AC3E}">
        <p14:creationId xmlns:p14="http://schemas.microsoft.com/office/powerpoint/2010/main" val="6072511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A130C9-0525-BA7F-05CC-BD08AD5144EC}"/>
              </a:ext>
            </a:extLst>
          </p:cNvPr>
          <p:cNvSpPr>
            <a:spLocks noGrp="1"/>
          </p:cNvSpPr>
          <p:nvPr>
            <p:ph type="dt" sz="half" idx="10"/>
          </p:nvPr>
        </p:nvSpPr>
        <p:spPr/>
        <p:txBody>
          <a:bodyPr/>
          <a:lstStyle>
            <a:lvl1pPr>
              <a:defRPr/>
            </a:lvl1pPr>
          </a:lstStyle>
          <a:p>
            <a:pPr>
              <a:defRPr/>
            </a:pPr>
            <a:fld id="{DB21940D-9F0C-4286-B35F-C54D5B6C4EBF}"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1B98142A-60A6-F30D-4D89-74E20D4621D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807CD05-198D-F874-107E-5C7D968DBD65}"/>
              </a:ext>
            </a:extLst>
          </p:cNvPr>
          <p:cNvSpPr>
            <a:spLocks noGrp="1"/>
          </p:cNvSpPr>
          <p:nvPr>
            <p:ph type="sldNum" sz="quarter" idx="12"/>
          </p:nvPr>
        </p:nvSpPr>
        <p:spPr/>
        <p:txBody>
          <a:bodyPr/>
          <a:lstStyle>
            <a:lvl1pPr>
              <a:defRPr/>
            </a:lvl1pPr>
          </a:lstStyle>
          <a:p>
            <a:pPr>
              <a:defRPr/>
            </a:pPr>
            <a:fld id="{EE247423-0502-4741-AD5D-4EA928AFFF92}" type="slidenum">
              <a:rPr lang="en-US"/>
              <a:pPr>
                <a:defRPr/>
              </a:pPr>
              <a:t>‹#›</a:t>
            </a:fld>
            <a:endParaRPr lang="en-US" dirty="0"/>
          </a:p>
        </p:txBody>
      </p:sp>
    </p:spTree>
    <p:extLst>
      <p:ext uri="{BB962C8B-B14F-4D97-AF65-F5344CB8AC3E}">
        <p14:creationId xmlns:p14="http://schemas.microsoft.com/office/powerpoint/2010/main" val="340182368"/>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F21D61-F49E-7A87-24DF-022AB9C590F5}"/>
              </a:ext>
            </a:extLst>
          </p:cNvPr>
          <p:cNvSpPr>
            <a:spLocks noGrp="1"/>
          </p:cNvSpPr>
          <p:nvPr>
            <p:ph type="dt" sz="half" idx="10"/>
          </p:nvPr>
        </p:nvSpPr>
        <p:spPr/>
        <p:txBody>
          <a:bodyPr/>
          <a:lstStyle>
            <a:lvl1pPr>
              <a:defRPr/>
            </a:lvl1pPr>
          </a:lstStyle>
          <a:p>
            <a:pPr>
              <a:defRPr/>
            </a:pPr>
            <a:fld id="{F211825A-E05D-4AA6-9CFC-092BA5E64647}"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2B08B8B0-50A1-CDAB-3406-5338CE81FB2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A3F9FA3-70BD-308B-93F0-EBA85496D576}"/>
              </a:ext>
            </a:extLst>
          </p:cNvPr>
          <p:cNvSpPr>
            <a:spLocks noGrp="1"/>
          </p:cNvSpPr>
          <p:nvPr>
            <p:ph type="sldNum" sz="quarter" idx="12"/>
          </p:nvPr>
        </p:nvSpPr>
        <p:spPr/>
        <p:txBody>
          <a:bodyPr/>
          <a:lstStyle>
            <a:lvl1pPr>
              <a:defRPr/>
            </a:lvl1pPr>
          </a:lstStyle>
          <a:p>
            <a:pPr>
              <a:defRPr/>
            </a:pPr>
            <a:fld id="{F1E0A2D1-D87B-4D03-90F7-B839ABF7542A}" type="slidenum">
              <a:rPr lang="en-US"/>
              <a:pPr>
                <a:defRPr/>
              </a:pPr>
              <a:t>‹#›</a:t>
            </a:fld>
            <a:endParaRPr lang="en-US" dirty="0"/>
          </a:p>
        </p:txBody>
      </p:sp>
    </p:spTree>
    <p:extLst>
      <p:ext uri="{BB962C8B-B14F-4D97-AF65-F5344CB8AC3E}">
        <p14:creationId xmlns:p14="http://schemas.microsoft.com/office/powerpoint/2010/main" val="3841110282"/>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AF4DB640-26CE-8CB1-A355-3923B1919060}"/>
              </a:ext>
            </a:extLst>
          </p:cNvPr>
          <p:cNvSpPr>
            <a:spLocks noGrp="1"/>
          </p:cNvSpPr>
          <p:nvPr>
            <p:ph type="dt" sz="half" idx="10"/>
          </p:nvPr>
        </p:nvSpPr>
        <p:spPr/>
        <p:txBody>
          <a:bodyPr/>
          <a:lstStyle>
            <a:lvl1pPr>
              <a:defRPr/>
            </a:lvl1pPr>
          </a:lstStyle>
          <a:p>
            <a:pPr>
              <a:defRPr/>
            </a:pPr>
            <a:fld id="{5BEAEA8D-3E8A-40FD-A4AC-3E9C426BEC50}"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54DE9718-468B-9E91-1525-6EBDF56E35C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5F21B28-E374-9DFF-2A79-E515B4F0853C}"/>
              </a:ext>
            </a:extLst>
          </p:cNvPr>
          <p:cNvSpPr>
            <a:spLocks noGrp="1"/>
          </p:cNvSpPr>
          <p:nvPr>
            <p:ph type="sldNum" sz="quarter" idx="12"/>
          </p:nvPr>
        </p:nvSpPr>
        <p:spPr/>
        <p:txBody>
          <a:bodyPr/>
          <a:lstStyle>
            <a:lvl1pPr>
              <a:defRPr/>
            </a:lvl1pPr>
          </a:lstStyle>
          <a:p>
            <a:pPr>
              <a:defRPr/>
            </a:pPr>
            <a:fld id="{F4205CE4-E259-43CE-BC44-5F57D7133DDE}" type="slidenum">
              <a:rPr lang="en-US"/>
              <a:pPr>
                <a:defRPr/>
              </a:pPr>
              <a:t>‹#›</a:t>
            </a:fld>
            <a:endParaRPr lang="en-US" dirty="0"/>
          </a:p>
        </p:txBody>
      </p:sp>
    </p:spTree>
    <p:extLst>
      <p:ext uri="{BB962C8B-B14F-4D97-AF65-F5344CB8AC3E}">
        <p14:creationId xmlns:p14="http://schemas.microsoft.com/office/powerpoint/2010/main" val="1551093075"/>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2DB2977-44F3-8859-F412-574ACA1B938C}"/>
              </a:ext>
            </a:extLst>
          </p:cNvPr>
          <p:cNvSpPr>
            <a:spLocks noGrp="1"/>
          </p:cNvSpPr>
          <p:nvPr>
            <p:ph type="dt" sz="half" idx="10"/>
          </p:nvPr>
        </p:nvSpPr>
        <p:spPr/>
        <p:txBody>
          <a:bodyPr/>
          <a:lstStyle>
            <a:lvl1pPr>
              <a:defRPr/>
            </a:lvl1pPr>
          </a:lstStyle>
          <a:p>
            <a:pPr>
              <a:defRPr/>
            </a:pPr>
            <a:fld id="{590BB869-CF1A-4AE5-9AB3-F994C45531A7}" type="datetimeFigureOut">
              <a:rPr lang="en-US"/>
              <a:pPr>
                <a:defRPr/>
              </a:pPr>
              <a:t>7/23/2026</a:t>
            </a:fld>
            <a:endParaRPr lang="en-US" dirty="0"/>
          </a:p>
        </p:txBody>
      </p:sp>
      <p:sp>
        <p:nvSpPr>
          <p:cNvPr id="8" name="Footer Placeholder 4">
            <a:extLst>
              <a:ext uri="{FF2B5EF4-FFF2-40B4-BE49-F238E27FC236}">
                <a16:creationId xmlns:a16="http://schemas.microsoft.com/office/drawing/2014/main" id="{04A34E5C-3ECB-33C3-00E9-ACD811478B9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F3B078E-E044-F8F4-602B-7B30355943C8}"/>
              </a:ext>
            </a:extLst>
          </p:cNvPr>
          <p:cNvSpPr>
            <a:spLocks noGrp="1"/>
          </p:cNvSpPr>
          <p:nvPr>
            <p:ph type="sldNum" sz="quarter" idx="12"/>
          </p:nvPr>
        </p:nvSpPr>
        <p:spPr/>
        <p:txBody>
          <a:bodyPr/>
          <a:lstStyle>
            <a:lvl1pPr>
              <a:defRPr/>
            </a:lvl1pPr>
          </a:lstStyle>
          <a:p>
            <a:pPr>
              <a:defRPr/>
            </a:pPr>
            <a:fld id="{0598B145-F888-4C10-8408-16B471BF8E73}" type="slidenum">
              <a:rPr lang="en-US"/>
              <a:pPr>
                <a:defRPr/>
              </a:pPr>
              <a:t>‹#›</a:t>
            </a:fld>
            <a:endParaRPr lang="en-US" dirty="0"/>
          </a:p>
        </p:txBody>
      </p:sp>
    </p:spTree>
    <p:extLst>
      <p:ext uri="{BB962C8B-B14F-4D97-AF65-F5344CB8AC3E}">
        <p14:creationId xmlns:p14="http://schemas.microsoft.com/office/powerpoint/2010/main" val="3627093034"/>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4539863F-1406-0684-7879-2240706BE2CC}"/>
              </a:ext>
            </a:extLst>
          </p:cNvPr>
          <p:cNvSpPr>
            <a:spLocks noGrp="1"/>
          </p:cNvSpPr>
          <p:nvPr>
            <p:ph type="dt" sz="half" idx="10"/>
          </p:nvPr>
        </p:nvSpPr>
        <p:spPr/>
        <p:txBody>
          <a:bodyPr/>
          <a:lstStyle>
            <a:lvl1pPr>
              <a:defRPr/>
            </a:lvl1pPr>
          </a:lstStyle>
          <a:p>
            <a:pPr>
              <a:defRPr/>
            </a:pPr>
            <a:fld id="{CFB8BC3A-1111-4778-A5E4-0EC52BA2FAC8}" type="datetimeFigureOut">
              <a:rPr lang="en-US"/>
              <a:pPr>
                <a:defRPr/>
              </a:pPr>
              <a:t>7/23/2026</a:t>
            </a:fld>
            <a:endParaRPr lang="en-US" dirty="0"/>
          </a:p>
        </p:txBody>
      </p:sp>
      <p:sp>
        <p:nvSpPr>
          <p:cNvPr id="4" name="Footer Placeholder 4">
            <a:extLst>
              <a:ext uri="{FF2B5EF4-FFF2-40B4-BE49-F238E27FC236}">
                <a16:creationId xmlns:a16="http://schemas.microsoft.com/office/drawing/2014/main" id="{601CD47B-036F-00F4-6DE0-BBC3A48FD62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C21DF80C-FBBB-8BE4-BB17-4D983DAD5DE4}"/>
              </a:ext>
            </a:extLst>
          </p:cNvPr>
          <p:cNvSpPr>
            <a:spLocks noGrp="1"/>
          </p:cNvSpPr>
          <p:nvPr>
            <p:ph type="sldNum" sz="quarter" idx="12"/>
          </p:nvPr>
        </p:nvSpPr>
        <p:spPr/>
        <p:txBody>
          <a:bodyPr/>
          <a:lstStyle>
            <a:lvl1pPr>
              <a:defRPr/>
            </a:lvl1pPr>
          </a:lstStyle>
          <a:p>
            <a:pPr>
              <a:defRPr/>
            </a:pPr>
            <a:fld id="{27F0A702-4951-4668-8E05-2A45FFC3D190}" type="slidenum">
              <a:rPr lang="en-US"/>
              <a:pPr>
                <a:defRPr/>
              </a:pPr>
              <a:t>‹#›</a:t>
            </a:fld>
            <a:endParaRPr lang="en-US" dirty="0"/>
          </a:p>
        </p:txBody>
      </p:sp>
    </p:spTree>
    <p:extLst>
      <p:ext uri="{BB962C8B-B14F-4D97-AF65-F5344CB8AC3E}">
        <p14:creationId xmlns:p14="http://schemas.microsoft.com/office/powerpoint/2010/main" val="2148587609"/>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48A1779-5BA1-CCB7-CC52-660FA3A1A6D1}"/>
              </a:ext>
            </a:extLst>
          </p:cNvPr>
          <p:cNvSpPr>
            <a:spLocks noGrp="1"/>
          </p:cNvSpPr>
          <p:nvPr>
            <p:ph type="dt" sz="half" idx="10"/>
          </p:nvPr>
        </p:nvSpPr>
        <p:spPr/>
        <p:txBody>
          <a:bodyPr/>
          <a:lstStyle>
            <a:lvl1pPr>
              <a:defRPr/>
            </a:lvl1pPr>
          </a:lstStyle>
          <a:p>
            <a:pPr>
              <a:defRPr/>
            </a:pPr>
            <a:fld id="{9DFF1005-A3CE-490F-B7BD-6D4DF30A9571}" type="datetimeFigureOut">
              <a:rPr lang="en-US"/>
              <a:pPr>
                <a:defRPr/>
              </a:pPr>
              <a:t>7/23/2026</a:t>
            </a:fld>
            <a:endParaRPr lang="en-US" dirty="0"/>
          </a:p>
        </p:txBody>
      </p:sp>
      <p:sp>
        <p:nvSpPr>
          <p:cNvPr id="3" name="Footer Placeholder 4">
            <a:extLst>
              <a:ext uri="{FF2B5EF4-FFF2-40B4-BE49-F238E27FC236}">
                <a16:creationId xmlns:a16="http://schemas.microsoft.com/office/drawing/2014/main" id="{AA53FA9F-3725-AE50-12FF-2218CC9A606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0EA6C095-7F41-383E-2434-B3E1235CBC09}"/>
              </a:ext>
            </a:extLst>
          </p:cNvPr>
          <p:cNvSpPr>
            <a:spLocks noGrp="1"/>
          </p:cNvSpPr>
          <p:nvPr>
            <p:ph type="sldNum" sz="quarter" idx="12"/>
          </p:nvPr>
        </p:nvSpPr>
        <p:spPr/>
        <p:txBody>
          <a:bodyPr/>
          <a:lstStyle>
            <a:lvl1pPr>
              <a:defRPr/>
            </a:lvl1pPr>
          </a:lstStyle>
          <a:p>
            <a:pPr>
              <a:defRPr/>
            </a:pPr>
            <a:fld id="{C3438F24-6779-4F1A-968E-3F337DA8D172}" type="slidenum">
              <a:rPr lang="en-US"/>
              <a:pPr>
                <a:defRPr/>
              </a:pPr>
              <a:t>‹#›</a:t>
            </a:fld>
            <a:endParaRPr lang="en-US" dirty="0"/>
          </a:p>
        </p:txBody>
      </p:sp>
    </p:spTree>
    <p:extLst>
      <p:ext uri="{BB962C8B-B14F-4D97-AF65-F5344CB8AC3E}">
        <p14:creationId xmlns:p14="http://schemas.microsoft.com/office/powerpoint/2010/main" val="2705820511"/>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70C11FD1-3B4F-EEFB-8687-0FFAF758E826}"/>
              </a:ext>
            </a:extLst>
          </p:cNvPr>
          <p:cNvSpPr>
            <a:spLocks noGrp="1"/>
          </p:cNvSpPr>
          <p:nvPr>
            <p:ph type="dt" sz="half" idx="10"/>
          </p:nvPr>
        </p:nvSpPr>
        <p:spPr/>
        <p:txBody>
          <a:bodyPr/>
          <a:lstStyle>
            <a:lvl1pPr>
              <a:defRPr/>
            </a:lvl1pPr>
          </a:lstStyle>
          <a:p>
            <a:pPr>
              <a:defRPr/>
            </a:pPr>
            <a:fld id="{8FA4AD40-6270-4B1D-8732-88ED59423A1F}"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6E4FE7A9-2B0B-CEE6-B1A3-2F90AB7F3E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4435E99-2655-E99D-04E1-6FEC9C4D5FB5}"/>
              </a:ext>
            </a:extLst>
          </p:cNvPr>
          <p:cNvSpPr>
            <a:spLocks noGrp="1"/>
          </p:cNvSpPr>
          <p:nvPr>
            <p:ph type="sldNum" sz="quarter" idx="12"/>
          </p:nvPr>
        </p:nvSpPr>
        <p:spPr/>
        <p:txBody>
          <a:bodyPr/>
          <a:lstStyle>
            <a:lvl1pPr>
              <a:defRPr/>
            </a:lvl1pPr>
          </a:lstStyle>
          <a:p>
            <a:pPr>
              <a:defRPr/>
            </a:pPr>
            <a:fld id="{7C6FE328-44C9-4B49-8513-8775BD92ECA9}" type="slidenum">
              <a:rPr lang="en-US"/>
              <a:pPr>
                <a:defRPr/>
              </a:pPr>
              <a:t>‹#›</a:t>
            </a:fld>
            <a:endParaRPr lang="en-US" dirty="0"/>
          </a:p>
        </p:txBody>
      </p:sp>
    </p:spTree>
    <p:extLst>
      <p:ext uri="{BB962C8B-B14F-4D97-AF65-F5344CB8AC3E}">
        <p14:creationId xmlns:p14="http://schemas.microsoft.com/office/powerpoint/2010/main" val="4151930715"/>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EE1E4D4E-E76A-6455-7B68-D3FDE79FB7E6}"/>
              </a:ext>
            </a:extLst>
          </p:cNvPr>
          <p:cNvSpPr>
            <a:spLocks noGrp="1"/>
          </p:cNvSpPr>
          <p:nvPr>
            <p:ph type="dt" sz="half" idx="10"/>
          </p:nvPr>
        </p:nvSpPr>
        <p:spPr/>
        <p:txBody>
          <a:bodyPr/>
          <a:lstStyle>
            <a:lvl1pPr>
              <a:defRPr/>
            </a:lvl1pPr>
          </a:lstStyle>
          <a:p>
            <a:pPr>
              <a:defRPr/>
            </a:pPr>
            <a:fld id="{D63D0172-2EA7-4F0C-84A5-53D2B4FC62F6}"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15B08DFC-EA51-B58B-AB0A-447611D9BB9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21BFB8A-9B1B-0C74-4731-A9046253D25F}"/>
              </a:ext>
            </a:extLst>
          </p:cNvPr>
          <p:cNvSpPr>
            <a:spLocks noGrp="1"/>
          </p:cNvSpPr>
          <p:nvPr>
            <p:ph type="sldNum" sz="quarter" idx="12"/>
          </p:nvPr>
        </p:nvSpPr>
        <p:spPr/>
        <p:txBody>
          <a:bodyPr/>
          <a:lstStyle>
            <a:lvl1pPr>
              <a:defRPr/>
            </a:lvl1pPr>
          </a:lstStyle>
          <a:p>
            <a:pPr>
              <a:defRPr/>
            </a:pPr>
            <a:fld id="{8EEDCE4B-FE3A-4076-B2D7-25CD67C1628F}" type="slidenum">
              <a:rPr lang="en-US"/>
              <a:pPr>
                <a:defRPr/>
              </a:pPr>
              <a:t>‹#›</a:t>
            </a:fld>
            <a:endParaRPr lang="en-US" dirty="0"/>
          </a:p>
        </p:txBody>
      </p:sp>
    </p:spTree>
    <p:extLst>
      <p:ext uri="{BB962C8B-B14F-4D97-AF65-F5344CB8AC3E}">
        <p14:creationId xmlns:p14="http://schemas.microsoft.com/office/powerpoint/2010/main" val="335226184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0E7FBDB-F06B-E935-50E4-4C2D883A1776}"/>
              </a:ext>
            </a:extLst>
          </p:cNvPr>
          <p:cNvSpPr>
            <a:spLocks noGrp="1"/>
          </p:cNvSpPr>
          <p:nvPr>
            <p:ph type="dt" sz="half" idx="10"/>
          </p:nvPr>
        </p:nvSpPr>
        <p:spPr/>
        <p:txBody>
          <a:bodyPr/>
          <a:lstStyle>
            <a:lvl1pPr>
              <a:defRPr/>
            </a:lvl1pPr>
          </a:lstStyle>
          <a:p>
            <a:pPr>
              <a:defRPr/>
            </a:pPr>
            <a:fld id="{950479E0-B0F6-4454-A49D-5592E7B6F449}"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64EEF5ED-1A08-C9E0-05D3-D6E78F5C918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43F345D-EAC3-D064-9B14-6C54C42830B2}"/>
              </a:ext>
            </a:extLst>
          </p:cNvPr>
          <p:cNvSpPr>
            <a:spLocks noGrp="1"/>
          </p:cNvSpPr>
          <p:nvPr>
            <p:ph type="sldNum" sz="quarter" idx="12"/>
          </p:nvPr>
        </p:nvSpPr>
        <p:spPr/>
        <p:txBody>
          <a:bodyPr/>
          <a:lstStyle>
            <a:lvl1pPr>
              <a:defRPr/>
            </a:lvl1pPr>
          </a:lstStyle>
          <a:p>
            <a:pPr>
              <a:defRPr/>
            </a:pPr>
            <a:fld id="{46A3D1B6-2BB7-4002-A4A1-E607C280F71D}" type="slidenum">
              <a:rPr lang="en-US"/>
              <a:pPr>
                <a:defRPr/>
              </a:pPr>
              <a:t>‹#›</a:t>
            </a:fld>
            <a:endParaRPr lang="en-US" dirty="0"/>
          </a:p>
        </p:txBody>
      </p:sp>
    </p:spTree>
    <p:extLst>
      <p:ext uri="{BB962C8B-B14F-4D97-AF65-F5344CB8AC3E}">
        <p14:creationId xmlns:p14="http://schemas.microsoft.com/office/powerpoint/2010/main" val="34957988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AE0951-A9DE-3B29-FC63-E458305A1860}"/>
              </a:ext>
            </a:extLst>
          </p:cNvPr>
          <p:cNvSpPr>
            <a:spLocks noGrp="1"/>
          </p:cNvSpPr>
          <p:nvPr>
            <p:ph type="dt" sz="half" idx="10"/>
          </p:nvPr>
        </p:nvSpPr>
        <p:spPr/>
        <p:txBody>
          <a:bodyPr/>
          <a:lstStyle>
            <a:lvl1pPr>
              <a:defRPr/>
            </a:lvl1pPr>
          </a:lstStyle>
          <a:p>
            <a:pPr>
              <a:defRPr/>
            </a:pPr>
            <a:fld id="{1BF38D57-1ADF-4298-954B-0727D56C3A69}"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229DC0FE-A32B-4488-BCFA-6B121CAEACF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86BB622-03E3-D053-1D6A-040275792801}"/>
              </a:ext>
            </a:extLst>
          </p:cNvPr>
          <p:cNvSpPr>
            <a:spLocks noGrp="1"/>
          </p:cNvSpPr>
          <p:nvPr>
            <p:ph type="sldNum" sz="quarter" idx="12"/>
          </p:nvPr>
        </p:nvSpPr>
        <p:spPr/>
        <p:txBody>
          <a:bodyPr/>
          <a:lstStyle>
            <a:lvl1pPr>
              <a:defRPr/>
            </a:lvl1pPr>
          </a:lstStyle>
          <a:p>
            <a:pPr>
              <a:defRPr/>
            </a:pPr>
            <a:fld id="{92FE1C02-3096-4163-9A57-17850F6A1561}" type="slidenum">
              <a:rPr lang="en-US"/>
              <a:pPr>
                <a:defRPr/>
              </a:pPr>
              <a:t>‹#›</a:t>
            </a:fld>
            <a:endParaRPr lang="en-US" dirty="0"/>
          </a:p>
        </p:txBody>
      </p:sp>
    </p:spTree>
    <p:extLst>
      <p:ext uri="{BB962C8B-B14F-4D97-AF65-F5344CB8AC3E}">
        <p14:creationId xmlns:p14="http://schemas.microsoft.com/office/powerpoint/2010/main" val="1626515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6" Type="http://schemas.openxmlformats.org/officeDocument/2006/relationships/image" Target="../media/image2.jpeg"/><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theme" Target="../theme/theme4.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theme" Target="../theme/theme5.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3.jpe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6.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12C9D00-AFC2-68A9-EEE0-DFA5B9FD3069}"/>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B0B374E8-3919-B3CB-26D9-628CC8096CA7}"/>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1826301-6B60-92CD-E675-291CE6CE33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defRPr>
            </a:lvl1pPr>
          </a:lstStyle>
          <a:p>
            <a:pPr>
              <a:defRPr/>
            </a:pPr>
            <a:fld id="{CFBCA803-01B2-4C22-9B53-04BE2DACFA45}"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8A95B96F-A84B-4D5E-1C27-8B047D874D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defRPr>
            </a:lvl1pPr>
          </a:lstStyle>
          <a:p>
            <a:pPr>
              <a:defRPr/>
            </a:pPr>
            <a:endParaRPr lang="en-US"/>
          </a:p>
        </p:txBody>
      </p:sp>
      <p:sp>
        <p:nvSpPr>
          <p:cNvPr id="6" name="Slide Number Placeholder 5">
            <a:extLst>
              <a:ext uri="{FF2B5EF4-FFF2-40B4-BE49-F238E27FC236}">
                <a16:creationId xmlns:a16="http://schemas.microsoft.com/office/drawing/2014/main" id="{521CCCFD-CF92-2A63-0011-5597890D5ABF}"/>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219671F4-BB2E-47E4-A0DD-D781DEDC75A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794" r:id="rId1"/>
    <p:sldLayoutId id="2147484795" r:id="rId2"/>
    <p:sldLayoutId id="2147484796" r:id="rId3"/>
    <p:sldLayoutId id="2147484797" r:id="rId4"/>
    <p:sldLayoutId id="2147484798" r:id="rId5"/>
    <p:sldLayoutId id="2147484799" r:id="rId6"/>
    <p:sldLayoutId id="2147484800" r:id="rId7"/>
    <p:sldLayoutId id="2147484801" r:id="rId8"/>
    <p:sldLayoutId id="2147484802" r:id="rId9"/>
    <p:sldLayoutId id="2147484803" r:id="rId10"/>
    <p:sldLayoutId id="2147484804" r:id="rId11"/>
    <p:sldLayoutId id="2147484805" r:id="rId12"/>
    <p:sldLayoutId id="2147484806" r:id="rId13"/>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BE360BCD-AF13-E536-D74A-C0CB83DF155E}"/>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D2AAA0D5-0F5C-01E8-1093-7F5E1781CC30}"/>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C74835C-9AF8-B187-3679-F68486C18A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defRPr>
            </a:lvl1pPr>
          </a:lstStyle>
          <a:p>
            <a:pPr>
              <a:defRPr/>
            </a:pPr>
            <a:fld id="{98C6A395-92AE-4DB6-B6F3-2E4DEC775994}"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7A9BC649-69E1-7158-BE71-FB9F47E268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defRPr>
            </a:lvl1pPr>
          </a:lstStyle>
          <a:p>
            <a:pPr>
              <a:defRPr/>
            </a:pPr>
            <a:endParaRPr lang="en-US"/>
          </a:p>
        </p:txBody>
      </p:sp>
      <p:sp>
        <p:nvSpPr>
          <p:cNvPr id="6" name="Slide Number Placeholder 5">
            <a:extLst>
              <a:ext uri="{FF2B5EF4-FFF2-40B4-BE49-F238E27FC236}">
                <a16:creationId xmlns:a16="http://schemas.microsoft.com/office/drawing/2014/main" id="{B1DF7A05-1070-A8A5-EA9A-9A8A9F16ECC8}"/>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A42DD912-F56B-4AEE-9E9D-7C069A781F2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807" r:id="rId1"/>
    <p:sldLayoutId id="2147484808" r:id="rId2"/>
    <p:sldLayoutId id="2147484809" r:id="rId3"/>
    <p:sldLayoutId id="2147484810" r:id="rId4"/>
    <p:sldLayoutId id="2147484811" r:id="rId5"/>
    <p:sldLayoutId id="2147484812" r:id="rId6"/>
    <p:sldLayoutId id="2147484813" r:id="rId7"/>
    <p:sldLayoutId id="2147484814" r:id="rId8"/>
    <p:sldLayoutId id="2147484815" r:id="rId9"/>
    <p:sldLayoutId id="2147484816" r:id="rId10"/>
    <p:sldLayoutId id="2147484817" r:id="rId11"/>
    <p:sldLayoutId id="2147484818" r:id="rId12"/>
    <p:sldLayoutId id="2147484819" r:id="rId13"/>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DDEDDC83-0224-93D7-B1E8-183E105429DB}"/>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id="{B2CCD776-43CD-AEF5-AE54-AB41D01E2F13}"/>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16C5F41-41EE-B294-D4B2-C4E8B90EA3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EAD22E6D-67C6-43E6-B333-912273BCCDC4}"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242ECE14-5D02-080F-8341-18F53A4A63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E69D21A4-4AD6-EBC2-0E66-18C97E7B31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A54A802-E732-4675-B801-EFCBFB4E230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745" r:id="rId1"/>
    <p:sldLayoutId id="2147484820" r:id="rId2"/>
    <p:sldLayoutId id="2147484746" r:id="rId3"/>
    <p:sldLayoutId id="2147484747" r:id="rId4"/>
    <p:sldLayoutId id="2147484748" r:id="rId5"/>
    <p:sldLayoutId id="2147484821" r:id="rId6"/>
    <p:sldLayoutId id="2147484822" r:id="rId7"/>
    <p:sldLayoutId id="2147484749" r:id="rId8"/>
    <p:sldLayoutId id="2147484750" r:id="rId9"/>
    <p:sldLayoutId id="2147484751" r:id="rId10"/>
    <p:sldLayoutId id="2147484752" r:id="rId11"/>
    <p:sldLayoutId id="2147484823" r:id="rId12"/>
    <p:sldLayoutId id="2147484753" r:id="rId13"/>
    <p:sldLayoutId id="2147484754" r:id="rId1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4098" name="Title Placeholder 1">
            <a:extLst>
              <a:ext uri="{FF2B5EF4-FFF2-40B4-BE49-F238E27FC236}">
                <a16:creationId xmlns:a16="http://schemas.microsoft.com/office/drawing/2014/main" id="{A76D2D46-8AEC-BD83-E398-0C0F9F6015C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Text Placeholder 2">
            <a:extLst>
              <a:ext uri="{FF2B5EF4-FFF2-40B4-BE49-F238E27FC236}">
                <a16:creationId xmlns:a16="http://schemas.microsoft.com/office/drawing/2014/main" id="{88F2391D-2792-A3A0-7D30-F6B85FE81FA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066A9BB-A16D-F7AC-A73E-89B2F17CE6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A60C89B1-E7EF-4A42-A515-95ECAEA36A33}"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A9DBB86A-A27D-85EF-8F62-B4CC959F51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E675A12A-D5D9-718B-F880-3578D6C1AA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89830DC-DE5B-4235-B4CA-CF9465E5F82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755" r:id="rId1"/>
    <p:sldLayoutId id="2147484756" r:id="rId2"/>
    <p:sldLayoutId id="2147484757" r:id="rId3"/>
    <p:sldLayoutId id="2147484758" r:id="rId4"/>
    <p:sldLayoutId id="2147484759" r:id="rId5"/>
    <p:sldLayoutId id="2147484760" r:id="rId6"/>
    <p:sldLayoutId id="2147484761" r:id="rId7"/>
    <p:sldLayoutId id="2147484762" r:id="rId8"/>
    <p:sldLayoutId id="2147484763" r:id="rId9"/>
    <p:sldLayoutId id="2147484764" r:id="rId10"/>
    <p:sldLayoutId id="2147484765" r:id="rId11"/>
    <p:sldLayoutId id="2147484766" r:id="rId12"/>
    <p:sldLayoutId id="2147484767" r:id="rId13"/>
    <p:sldLayoutId id="2147484824" r:id="rId14"/>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F759F35D-38FA-1149-475C-D249D6BDC272}"/>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a:extLst>
              <a:ext uri="{FF2B5EF4-FFF2-40B4-BE49-F238E27FC236}">
                <a16:creationId xmlns:a16="http://schemas.microsoft.com/office/drawing/2014/main" id="{678DCBDA-3A6B-179E-9A32-A7C27F310450}"/>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260EEC3-0C5C-9A2B-179D-4D2293869A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41753A3-A747-4FB3-80A6-876B8752E8A6}"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A800386F-88A4-7752-AB31-1E669416D5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934DC658-792C-8D73-CEB2-4003C0C2F6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F227EDA-4EC8-4215-8FA7-906A96E1F3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768" r:id="rId1"/>
    <p:sldLayoutId id="2147484769" r:id="rId2"/>
    <p:sldLayoutId id="2147484770" r:id="rId3"/>
    <p:sldLayoutId id="2147484771" r:id="rId4"/>
    <p:sldLayoutId id="2147484772" r:id="rId5"/>
    <p:sldLayoutId id="2147484773" r:id="rId6"/>
    <p:sldLayoutId id="2147484774" r:id="rId7"/>
    <p:sldLayoutId id="2147484775" r:id="rId8"/>
    <p:sldLayoutId id="2147484776" r:id="rId9"/>
    <p:sldLayoutId id="2147484777" r:id="rId10"/>
    <p:sldLayoutId id="2147484778" r:id="rId11"/>
    <p:sldLayoutId id="2147484825" r:id="rId12"/>
    <p:sldLayoutId id="2147484779" r:id="rId13"/>
    <p:sldLayoutId id="2147484780" r:id="rId14"/>
    <p:sldLayoutId id="2147484781" r:id="rId15"/>
    <p:sldLayoutId id="2147484782" r:id="rId16"/>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Title Placeholder 1">
            <a:extLst>
              <a:ext uri="{FF2B5EF4-FFF2-40B4-BE49-F238E27FC236}">
                <a16:creationId xmlns:a16="http://schemas.microsoft.com/office/drawing/2014/main" id="{9D336272-D04F-9AAA-001F-C2FEDB4DF81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Text Placeholder 2">
            <a:extLst>
              <a:ext uri="{FF2B5EF4-FFF2-40B4-BE49-F238E27FC236}">
                <a16:creationId xmlns:a16="http://schemas.microsoft.com/office/drawing/2014/main" id="{688E7150-E17D-0D2F-0CFB-0BE6E8435D4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E1A219B-1627-67D3-3CA0-0198E92CD5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877EDD7-0997-4897-9C95-6080257551A4}"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F1DC7264-EA81-135B-10AE-9662EB28E9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453EEB70-2F06-70C5-D8E4-BEAE08C3FE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FE294E2-B1E5-4FE8-BBAD-783B425AC38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783" r:id="rId1"/>
    <p:sldLayoutId id="2147484784" r:id="rId2"/>
    <p:sldLayoutId id="2147484785" r:id="rId3"/>
    <p:sldLayoutId id="2147484786" r:id="rId4"/>
    <p:sldLayoutId id="2147484787" r:id="rId5"/>
    <p:sldLayoutId id="2147484788" r:id="rId6"/>
    <p:sldLayoutId id="2147484789" r:id="rId7"/>
    <p:sldLayoutId id="2147484790" r:id="rId8"/>
    <p:sldLayoutId id="2147484791" r:id="rId9"/>
    <p:sldLayoutId id="2147484792" r:id="rId10"/>
    <p:sldLayoutId id="2147484793" r:id="rId11"/>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2.xml"/><Relationship Id="rId1" Type="http://schemas.openxmlformats.org/officeDocument/2006/relationships/themeOverride" Target="../theme/themeOverride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2.xml"/><Relationship Id="rId1" Type="http://schemas.openxmlformats.org/officeDocument/2006/relationships/themeOverride" Target="../theme/themeOverride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2.xml"/><Relationship Id="rId1" Type="http://schemas.openxmlformats.org/officeDocument/2006/relationships/themeOverride" Target="../theme/themeOverride3.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42.xml"/><Relationship Id="rId1" Type="http://schemas.openxmlformats.org/officeDocument/2006/relationships/themeOverride" Target="../theme/themeOverride4.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tiff"/></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7.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7.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7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7.xml"/><Relationship Id="rId5" Type="http://schemas.openxmlformats.org/officeDocument/2006/relationships/image" Target="../media/image21.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7.xml"/><Relationship Id="rId5" Type="http://schemas.openxmlformats.org/officeDocument/2006/relationships/image" Target="../media/image23.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72.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7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15.xml"/><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4.tiff"/></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4.tiff"/></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986" name="TextBox 1">
            <a:extLst>
              <a:ext uri="{FF2B5EF4-FFF2-40B4-BE49-F238E27FC236}">
                <a16:creationId xmlns:a16="http://schemas.microsoft.com/office/drawing/2014/main" id="{32F6CF0C-FC82-EEC8-DF59-DD9D486F3D22}"/>
              </a:ext>
            </a:extLst>
          </p:cNvPr>
          <p:cNvSpPr txBox="1">
            <a:spLocks noChangeArrowheads="1"/>
          </p:cNvSpPr>
          <p:nvPr/>
        </p:nvSpPr>
        <p:spPr bwMode="auto">
          <a:xfrm>
            <a:off x="0" y="225425"/>
            <a:ext cx="121920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r>
              <a:rPr lang="en-US" altLang="en-US" sz="3600" b="1">
                <a:solidFill>
                  <a:srgbClr val="000000"/>
                </a:solidFill>
                <a:latin typeface="DIN"/>
              </a:rPr>
              <a:t>Infrared Heating Utilizes</a:t>
            </a:r>
          </a:p>
          <a:p>
            <a:pPr algn="ctr" eaLnBrk="1" hangingPunct="1">
              <a:buFont typeface="Arial" panose="020B0604020202020204" pitchFamily="34" charset="0"/>
              <a:buNone/>
            </a:pPr>
            <a:r>
              <a:rPr lang="en-US" altLang="en-US" sz="3600" b="1">
                <a:solidFill>
                  <a:srgbClr val="000000"/>
                </a:solidFill>
                <a:latin typeface="DIN"/>
              </a:rPr>
              <a:t>All Methods Of Heat Transfer</a:t>
            </a:r>
          </a:p>
        </p:txBody>
      </p:sp>
      <p:pic>
        <p:nvPicPr>
          <p:cNvPr id="41987" name="Picture 3">
            <a:extLst>
              <a:ext uri="{FF2B5EF4-FFF2-40B4-BE49-F238E27FC236}">
                <a16:creationId xmlns:a16="http://schemas.microsoft.com/office/drawing/2014/main" id="{F8E29BF2-3F83-79DB-0557-3241156FC9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1770063"/>
            <a:ext cx="7321550"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5" descr="Heater_Output_Arrows.tif">
            <a:extLst>
              <a:ext uri="{FF2B5EF4-FFF2-40B4-BE49-F238E27FC236}">
                <a16:creationId xmlns:a16="http://schemas.microsoft.com/office/drawing/2014/main" id="{8D5AA722-BBCF-AE05-EF0B-C084BF20943E}"/>
              </a:ext>
            </a:extLst>
          </p:cNvPr>
          <p:cNvPicPr>
            <a:picLocks noChangeAspect="1"/>
          </p:cNvPicPr>
          <p:nvPr/>
        </p:nvPicPr>
        <p:blipFill rotWithShape="1">
          <a:blip r:embed="rId4" cstate="print"/>
          <a:srcRect l="26441"/>
          <a:stretch/>
        </p:blipFill>
        <p:spPr>
          <a:xfrm rot="21540000">
            <a:off x="6934079" y="1862062"/>
            <a:ext cx="3832255" cy="2324578"/>
          </a:xfrm>
          <a:prstGeom prst="rect">
            <a:avLst/>
          </a:prstGeom>
          <a:scene3d>
            <a:camera prst="orthographicFront">
              <a:rot lat="0" lon="0" rev="21510000"/>
            </a:camera>
            <a:lightRig rig="threePt" dir="t"/>
          </a:scene3d>
        </p:spPr>
      </p:pic>
      <p:sp>
        <p:nvSpPr>
          <p:cNvPr id="15" name="Rectangle: Rounded Corners 14">
            <a:extLst>
              <a:ext uri="{FF2B5EF4-FFF2-40B4-BE49-F238E27FC236}">
                <a16:creationId xmlns:a16="http://schemas.microsoft.com/office/drawing/2014/main" id="{215914F7-1116-E49A-35CE-AA7E5BD0FA3C}"/>
              </a:ext>
            </a:extLst>
          </p:cNvPr>
          <p:cNvSpPr/>
          <p:nvPr/>
        </p:nvSpPr>
        <p:spPr>
          <a:xfrm>
            <a:off x="4572000" y="5410200"/>
            <a:ext cx="8001000" cy="1524000"/>
          </a:xfrm>
          <a:prstGeom prst="roundRect">
            <a:avLst>
              <a:gd name="adj" fmla="val 50000"/>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46084" name="Picture 9" descr="A picture containing text, indoor, open, opened&#10;&#10;Description automatically generated">
            <a:extLst>
              <a:ext uri="{FF2B5EF4-FFF2-40B4-BE49-F238E27FC236}">
                <a16:creationId xmlns:a16="http://schemas.microsoft.com/office/drawing/2014/main" id="{EC403294-7321-52DA-28D6-A638EACD3B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0"/>
            <a:ext cx="269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12">
            <a:extLst>
              <a:ext uri="{FF2B5EF4-FFF2-40B4-BE49-F238E27FC236}">
                <a16:creationId xmlns:a16="http://schemas.microsoft.com/office/drawing/2014/main" id="{FB19C674-AB54-E444-CF3D-6610FFEE2F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4773"/>
          <a:stretch>
            <a:fillRect/>
          </a:stretch>
        </p:blipFill>
        <p:spPr bwMode="auto">
          <a:xfrm rot="1057073">
            <a:off x="5881688" y="-493713"/>
            <a:ext cx="5324475" cy="3441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Rounded Corners 13">
            <a:extLst>
              <a:ext uri="{FF2B5EF4-FFF2-40B4-BE49-F238E27FC236}">
                <a16:creationId xmlns:a16="http://schemas.microsoft.com/office/drawing/2014/main" id="{340C84AE-8A5F-903F-D9D3-D243E1C7A590}"/>
              </a:ext>
            </a:extLst>
          </p:cNvPr>
          <p:cNvSpPr/>
          <p:nvPr/>
        </p:nvSpPr>
        <p:spPr>
          <a:xfrm>
            <a:off x="152400" y="5410200"/>
            <a:ext cx="3944938" cy="1447800"/>
          </a:xfrm>
          <a:prstGeom prst="roundRect">
            <a:avLst>
              <a:gd name="adj" fmla="val 50000"/>
            </a:avLst>
          </a:prstGeom>
          <a:solidFill>
            <a:schemeClr val="accent2">
              <a:lumMod val="60000"/>
              <a:lumOff val="4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16" name="Picture 15" descr="Heater_Output_Arrows.tif">
            <a:extLst>
              <a:ext uri="{FF2B5EF4-FFF2-40B4-BE49-F238E27FC236}">
                <a16:creationId xmlns:a16="http://schemas.microsoft.com/office/drawing/2014/main" id="{CA1BA7B2-6404-28C4-AFB6-EFA8247CAD1D}"/>
              </a:ext>
            </a:extLst>
          </p:cNvPr>
          <p:cNvPicPr>
            <a:picLocks noChangeAspect="1"/>
          </p:cNvPicPr>
          <p:nvPr/>
        </p:nvPicPr>
        <p:blipFill rotWithShape="1">
          <a:blip r:embed="rId4" cstate="print"/>
          <a:srcRect l="26441" r="16931"/>
          <a:stretch/>
        </p:blipFill>
        <p:spPr>
          <a:xfrm rot="21540000">
            <a:off x="1256678" y="2393705"/>
            <a:ext cx="2252569" cy="836743"/>
          </a:xfrm>
          <a:prstGeom prst="rect">
            <a:avLst/>
          </a:prstGeom>
          <a:scene3d>
            <a:camera prst="orthographicFront">
              <a:rot lat="0" lon="0" rev="21510000"/>
            </a:camera>
            <a:lightRig rig="threePt" dir="t"/>
          </a:scene3d>
        </p:spPr>
      </p:pic>
      <p:sp>
        <p:nvSpPr>
          <p:cNvPr id="17" name="TextBox 16">
            <a:extLst>
              <a:ext uri="{FF2B5EF4-FFF2-40B4-BE49-F238E27FC236}">
                <a16:creationId xmlns:a16="http://schemas.microsoft.com/office/drawing/2014/main" id="{C96E25B0-EF62-26B5-4C8A-673FD30017AB}"/>
              </a:ext>
            </a:extLst>
          </p:cNvPr>
          <p:cNvSpPr txBox="1">
            <a:spLocks noChangeArrowheads="1"/>
          </p:cNvSpPr>
          <p:nvPr/>
        </p:nvSpPr>
        <p:spPr bwMode="auto">
          <a:xfrm>
            <a:off x="7772400" y="5715000"/>
            <a:ext cx="1981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5400" b="1">
                <a:solidFill>
                  <a:schemeClr val="bg1"/>
                </a:solidFill>
                <a:latin typeface="Arial" panose="020B0604020202020204" pitchFamily="34" charset="0"/>
              </a:rPr>
              <a:t>85%</a:t>
            </a:r>
          </a:p>
        </p:txBody>
      </p:sp>
      <p:sp>
        <p:nvSpPr>
          <p:cNvPr id="18" name="TextBox 17">
            <a:extLst>
              <a:ext uri="{FF2B5EF4-FFF2-40B4-BE49-F238E27FC236}">
                <a16:creationId xmlns:a16="http://schemas.microsoft.com/office/drawing/2014/main" id="{7313D35D-ADAF-1436-3A55-71B97D32A1D0}"/>
              </a:ext>
            </a:extLst>
          </p:cNvPr>
          <p:cNvSpPr txBox="1">
            <a:spLocks noChangeArrowheads="1"/>
          </p:cNvSpPr>
          <p:nvPr/>
        </p:nvSpPr>
        <p:spPr bwMode="auto">
          <a:xfrm>
            <a:off x="1524000" y="5715000"/>
            <a:ext cx="1981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5400" b="1">
                <a:solidFill>
                  <a:schemeClr val="bg1"/>
                </a:solidFill>
                <a:latin typeface="Arial" panose="020B0604020202020204" pitchFamily="34" charset="0"/>
              </a:rPr>
              <a:t>70%</a:t>
            </a:r>
          </a:p>
        </p:txBody>
      </p:sp>
      <p:sp>
        <p:nvSpPr>
          <p:cNvPr id="21" name="TextBox 20">
            <a:extLst>
              <a:ext uri="{FF2B5EF4-FFF2-40B4-BE49-F238E27FC236}">
                <a16:creationId xmlns:a16="http://schemas.microsoft.com/office/drawing/2014/main" id="{658AF46C-A9D1-77E1-5A27-C06EA51D0389}"/>
              </a:ext>
            </a:extLst>
          </p:cNvPr>
          <p:cNvSpPr txBox="1"/>
          <p:nvPr/>
        </p:nvSpPr>
        <p:spPr>
          <a:xfrm>
            <a:off x="3810000" y="2743200"/>
            <a:ext cx="3540125" cy="1262063"/>
          </a:xfrm>
          <a:prstGeom prst="rect">
            <a:avLst/>
          </a:prstGeom>
          <a:noFill/>
        </p:spPr>
        <p:txBody>
          <a:bodyPr>
            <a:spAutoFit/>
          </a:bodyPr>
          <a:lstStyle/>
          <a:p>
            <a:pPr algn="ctr">
              <a:defRPr/>
            </a:pPr>
            <a:r>
              <a:rPr lang="en-US" sz="4800" b="1" spc="-20" dirty="0">
                <a:solidFill>
                  <a:srgbClr val="C00000"/>
                </a:solidFill>
                <a:latin typeface="Helvetica Neue"/>
                <a:cs typeface="Helvetica Neue"/>
              </a:rPr>
              <a:t>Vs.</a:t>
            </a:r>
          </a:p>
          <a:p>
            <a:pPr algn="ctr">
              <a:defRPr/>
            </a:pPr>
            <a:endParaRPr lang="en-US" sz="2800" spc="-20" dirty="0">
              <a:solidFill>
                <a:srgbClr val="C00000"/>
              </a:solidFill>
              <a:latin typeface="Helvetica Neue"/>
              <a:cs typeface="Helvetica Neue"/>
            </a:endParaRPr>
          </a:p>
        </p:txBody>
      </p:sp>
      <p:sp>
        <p:nvSpPr>
          <p:cNvPr id="22" name="TextBox 21">
            <a:extLst>
              <a:ext uri="{FF2B5EF4-FFF2-40B4-BE49-F238E27FC236}">
                <a16:creationId xmlns:a16="http://schemas.microsoft.com/office/drawing/2014/main" id="{8E635560-CADB-AA3B-E754-05F75F23C044}"/>
              </a:ext>
            </a:extLst>
          </p:cNvPr>
          <p:cNvSpPr txBox="1"/>
          <p:nvPr/>
        </p:nvSpPr>
        <p:spPr>
          <a:xfrm>
            <a:off x="4343400" y="-76200"/>
            <a:ext cx="3540125" cy="1816100"/>
          </a:xfrm>
          <a:prstGeom prst="rect">
            <a:avLst/>
          </a:prstGeom>
          <a:noFill/>
        </p:spPr>
        <p:txBody>
          <a:bodyPr>
            <a:spAutoFit/>
          </a:bodyPr>
          <a:lstStyle/>
          <a:p>
            <a:pPr algn="ctr">
              <a:defRPr/>
            </a:pPr>
            <a:r>
              <a:rPr lang="en-US" sz="2800" b="1" spc="-20" dirty="0">
                <a:solidFill>
                  <a:srgbClr val="C00000"/>
                </a:solidFill>
                <a:latin typeface="Helvetica Neue"/>
                <a:cs typeface="Helvetica Neue"/>
              </a:rPr>
              <a:t>Absorption of infrared in </a:t>
            </a:r>
          </a:p>
          <a:p>
            <a:pPr algn="ctr">
              <a:defRPr/>
            </a:pPr>
            <a:r>
              <a:rPr lang="en-US" sz="2800" b="1" spc="-20" dirty="0">
                <a:solidFill>
                  <a:srgbClr val="C00000"/>
                </a:solidFill>
                <a:latin typeface="Helvetica Neue"/>
                <a:cs typeface="Helvetica Neue"/>
              </a:rPr>
              <a:t>concrete</a:t>
            </a:r>
          </a:p>
          <a:p>
            <a:pPr algn="ctr">
              <a:defRPr/>
            </a:pPr>
            <a:endParaRPr lang="en-US" sz="2800" spc="-20" dirty="0">
              <a:solidFill>
                <a:srgbClr val="C00000"/>
              </a:solidFill>
              <a:latin typeface="Helvetica Neue"/>
              <a:cs typeface="Helvetica Neue"/>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repeatCount="indefinite"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p:tgtEl>
                                          <p:spTgt spid="6"/>
                                        </p:tgtEl>
                                        <p:attrNameLst>
                                          <p:attrName>ppt_y</p:attrName>
                                        </p:attrNameLst>
                                      </p:cBhvr>
                                      <p:tavLst>
                                        <p:tav tm="0">
                                          <p:val>
                                            <p:strVal val="#ppt_y-#ppt_h*1.125000"/>
                                          </p:val>
                                        </p:tav>
                                        <p:tav tm="100000">
                                          <p:val>
                                            <p:strVal val="#ppt_y"/>
                                          </p:val>
                                        </p:tav>
                                      </p:tavLst>
                                    </p:anim>
                                    <p:animEffect transition="in" filter="wipe(down)">
                                      <p:cBhvr>
                                        <p:cTn id="8" dur="3000"/>
                                        <p:tgtEl>
                                          <p:spTgt spid="6"/>
                                        </p:tgtEl>
                                      </p:cBhvr>
                                    </p:animEffect>
                                  </p:childTnLst>
                                </p:cTn>
                              </p:par>
                              <p:par>
                                <p:cTn id="9" presetID="12" presetClass="entr" presetSubtype="1" repeatCount="indefinite"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3000"/>
                                        <p:tgtEl>
                                          <p:spTgt spid="16"/>
                                        </p:tgtEl>
                                        <p:attrNameLst>
                                          <p:attrName>ppt_y</p:attrName>
                                        </p:attrNameLst>
                                      </p:cBhvr>
                                      <p:tavLst>
                                        <p:tav tm="0">
                                          <p:val>
                                            <p:strVal val="#ppt_y-#ppt_h*1.125000"/>
                                          </p:val>
                                        </p:tav>
                                        <p:tav tm="100000">
                                          <p:val>
                                            <p:strVal val="#ppt_y"/>
                                          </p:val>
                                        </p:tav>
                                      </p:tavLst>
                                    </p:anim>
                                    <p:animEffect transition="in" filter="wipe(down)">
                                      <p:cBhvr>
                                        <p:cTn id="12" dur="30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2000"/>
                                        <p:tgtEl>
                                          <p:spTgt spid="1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0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9CE86BE-EAE0-FE25-ED1A-DFE1127E2628}"/>
              </a:ext>
            </a:extLst>
          </p:cNvPr>
          <p:cNvSpPr>
            <a:spLocks noChangeArrowheads="1"/>
          </p:cNvSpPr>
          <p:nvPr/>
        </p:nvSpPr>
        <p:spPr bwMode="auto">
          <a:xfrm>
            <a:off x="0" y="0"/>
            <a:ext cx="12192000" cy="811213"/>
          </a:xfrm>
          <a:prstGeom prst="rect">
            <a:avLst/>
          </a:prstGeom>
        </p:spPr>
        <p:txBody>
          <a:bodyPr anchor="ctr">
            <a:normAutofit/>
          </a:bodyPr>
          <a:lstStyle/>
          <a:p>
            <a:pPr algn="ctr" eaLnBrk="1" fontAlgn="auto" hangingPunct="1">
              <a:lnSpc>
                <a:spcPct val="90000"/>
              </a:lnSpc>
              <a:spcAft>
                <a:spcPts val="0"/>
              </a:spcAft>
              <a:defRPr/>
            </a:pPr>
            <a:r>
              <a:rPr lang="en-US" altLang="en-US" sz="3800" b="1" spc="-20" dirty="0">
                <a:solidFill>
                  <a:prstClr val="black"/>
                </a:solidFill>
                <a:latin typeface="Helvetica Neue"/>
                <a:cs typeface="Helvetica Neue"/>
              </a:rPr>
              <a:t>Infrared Design Concepts</a:t>
            </a:r>
          </a:p>
        </p:txBody>
      </p:sp>
      <p:sp>
        <p:nvSpPr>
          <p:cNvPr id="48131" name="Rectangle 3">
            <a:extLst>
              <a:ext uri="{FF2B5EF4-FFF2-40B4-BE49-F238E27FC236}">
                <a16:creationId xmlns:a16="http://schemas.microsoft.com/office/drawing/2014/main" id="{55A6647C-B17D-3EBA-0A1D-2936898759C6}"/>
              </a:ext>
            </a:extLst>
          </p:cNvPr>
          <p:cNvSpPr>
            <a:spLocks noChangeArrowheads="1"/>
          </p:cNvSpPr>
          <p:nvPr/>
        </p:nvSpPr>
        <p:spPr bwMode="auto">
          <a:xfrm>
            <a:off x="2541588" y="811213"/>
            <a:ext cx="10669587"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514350" indent="-514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20000"/>
              </a:spcBef>
            </a:pPr>
            <a:r>
              <a:rPr lang="en-US" altLang="en-US" sz="2400" b="1">
                <a:solidFill>
                  <a:srgbClr val="000000"/>
                </a:solidFill>
                <a:latin typeface="Helvetica Neue"/>
              </a:rPr>
              <a:t> Sufficient “Charge”</a:t>
            </a:r>
          </a:p>
          <a:p>
            <a:pPr lvl="1" eaLnBrk="1" hangingPunct="1">
              <a:lnSpc>
                <a:spcPct val="100000"/>
              </a:lnSpc>
              <a:spcBef>
                <a:spcPct val="20000"/>
              </a:spcBef>
              <a:buFontTx/>
              <a:buNone/>
            </a:pPr>
            <a:r>
              <a:rPr lang="en-US" altLang="en-US" b="1">
                <a:solidFill>
                  <a:srgbClr val="000000"/>
                </a:solidFill>
                <a:latin typeface="Helvetica Neue"/>
              </a:rPr>
              <a:t>	</a:t>
            </a:r>
            <a:r>
              <a:rPr lang="en-US" altLang="en-US">
                <a:solidFill>
                  <a:srgbClr val="000000"/>
                </a:solidFill>
                <a:latin typeface="Helvetica Neue"/>
              </a:rPr>
              <a:t>Floor must exchange energy with surroundings</a:t>
            </a:r>
          </a:p>
          <a:p>
            <a:pPr eaLnBrk="1" hangingPunct="1">
              <a:lnSpc>
                <a:spcPct val="100000"/>
              </a:lnSpc>
              <a:spcBef>
                <a:spcPct val="20000"/>
              </a:spcBef>
            </a:pPr>
            <a:r>
              <a:rPr lang="en-US" altLang="en-US" sz="2400" b="1">
                <a:solidFill>
                  <a:srgbClr val="000000"/>
                </a:solidFill>
                <a:latin typeface="Helvetica Neue"/>
              </a:rPr>
              <a:t> Heat distribution</a:t>
            </a:r>
          </a:p>
          <a:p>
            <a:pPr lvl="1" eaLnBrk="1" hangingPunct="1">
              <a:lnSpc>
                <a:spcPct val="100000"/>
              </a:lnSpc>
              <a:spcBef>
                <a:spcPct val="20000"/>
              </a:spcBef>
              <a:buFontTx/>
              <a:buNone/>
            </a:pPr>
            <a:r>
              <a:rPr lang="en-US" altLang="en-US" b="1">
                <a:solidFill>
                  <a:srgbClr val="000000"/>
                </a:solidFill>
                <a:latin typeface="Helvetica Neue"/>
              </a:rPr>
              <a:t>	</a:t>
            </a:r>
            <a:r>
              <a:rPr lang="en-US" altLang="en-US">
                <a:solidFill>
                  <a:srgbClr val="000000"/>
                </a:solidFill>
                <a:latin typeface="Helvetica Neue"/>
              </a:rPr>
              <a:t>Must heat floor evenly to increase MRT</a:t>
            </a:r>
          </a:p>
          <a:p>
            <a:pPr eaLnBrk="1" hangingPunct="1">
              <a:lnSpc>
                <a:spcPct val="100000"/>
              </a:lnSpc>
              <a:spcBef>
                <a:spcPct val="20000"/>
              </a:spcBef>
            </a:pPr>
            <a:r>
              <a:rPr lang="en-US" altLang="en-US" sz="2400" b="1">
                <a:solidFill>
                  <a:srgbClr val="000000"/>
                </a:solidFill>
                <a:latin typeface="Helvetica Neue"/>
              </a:rPr>
              <a:t> Design for comfort</a:t>
            </a:r>
          </a:p>
          <a:p>
            <a:pPr lvl="1" eaLnBrk="1" hangingPunct="1">
              <a:lnSpc>
                <a:spcPct val="100000"/>
              </a:lnSpc>
              <a:spcBef>
                <a:spcPct val="20000"/>
              </a:spcBef>
              <a:buFontTx/>
              <a:buNone/>
            </a:pPr>
            <a:r>
              <a:rPr lang="en-US" altLang="en-US" b="1">
                <a:solidFill>
                  <a:srgbClr val="000000"/>
                </a:solidFill>
                <a:latin typeface="Helvetica Neue"/>
              </a:rPr>
              <a:t>	</a:t>
            </a:r>
            <a:r>
              <a:rPr lang="en-US" altLang="en-US">
                <a:solidFill>
                  <a:srgbClr val="000000"/>
                </a:solidFill>
                <a:latin typeface="Helvetica Neue"/>
              </a:rPr>
              <a:t>Receive gentle blanket of infrared heat</a:t>
            </a:r>
          </a:p>
        </p:txBody>
      </p:sp>
      <p:pic>
        <p:nvPicPr>
          <p:cNvPr id="48132" name="Picture 5">
            <a:extLst>
              <a:ext uri="{FF2B5EF4-FFF2-40B4-BE49-F238E27FC236}">
                <a16:creationId xmlns:a16="http://schemas.microsoft.com/office/drawing/2014/main" id="{BC5B2466-C738-0C53-7A3A-E529778897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3788"/>
          <a:stretch>
            <a:fillRect/>
          </a:stretch>
        </p:blipFill>
        <p:spPr bwMode="auto">
          <a:xfrm>
            <a:off x="1374775" y="3546475"/>
            <a:ext cx="472122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6">
            <a:extLst>
              <a:ext uri="{FF2B5EF4-FFF2-40B4-BE49-F238E27FC236}">
                <a16:creationId xmlns:a16="http://schemas.microsoft.com/office/drawing/2014/main" id="{1F143E29-6BA7-4CBD-D5D5-5F3E2C4418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5021"/>
          <a:stretch>
            <a:fillRect/>
          </a:stretch>
        </p:blipFill>
        <p:spPr bwMode="auto">
          <a:xfrm>
            <a:off x="6280150" y="3546475"/>
            <a:ext cx="4716463"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9406E5-B621-DC7E-BAAB-E976DB5CFF7C}"/>
              </a:ext>
            </a:extLst>
          </p:cNvPr>
          <p:cNvSpPr/>
          <p:nvPr/>
        </p:nvSpPr>
        <p:spPr>
          <a:xfrm>
            <a:off x="1187450" y="120650"/>
            <a:ext cx="7924800" cy="202247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3" name="TextBox 2">
            <a:extLst>
              <a:ext uri="{FF2B5EF4-FFF2-40B4-BE49-F238E27FC236}">
                <a16:creationId xmlns:a16="http://schemas.microsoft.com/office/drawing/2014/main" id="{B5C184B4-8B7D-6D4D-8F2D-EE26C1257367}"/>
              </a:ext>
            </a:extLst>
          </p:cNvPr>
          <p:cNvSpPr txBox="1"/>
          <p:nvPr/>
        </p:nvSpPr>
        <p:spPr>
          <a:xfrm>
            <a:off x="1187450" y="120650"/>
            <a:ext cx="7872413" cy="1892300"/>
          </a:xfrm>
          <a:prstGeom prst="rect">
            <a:avLst/>
          </a:prstGeom>
          <a:noFill/>
        </p:spPr>
        <p:txBody>
          <a:bodyPr tIns="182880">
            <a:spAutoFit/>
          </a:bodyPr>
          <a:lstStyle/>
          <a:p>
            <a:pPr algn="ctr" eaLnBrk="1" fontAlgn="auto" hangingPunct="1">
              <a:spcBef>
                <a:spcPts val="0"/>
              </a:spcBef>
              <a:spcAft>
                <a:spcPts val="0"/>
              </a:spcAft>
              <a:defRPr/>
            </a:pPr>
            <a:r>
              <a:rPr lang="en-US" sz="3600" b="1" dirty="0">
                <a:solidFill>
                  <a:prstClr val="black"/>
                </a:solidFill>
                <a:latin typeface="Helvetica Neue"/>
              </a:rPr>
              <a:t>Increasing the Mean Radiant Temperature (MRT) improves the Operative Temperature </a:t>
            </a:r>
            <a:r>
              <a:rPr lang="en-US" altLang="en-US" sz="3600" b="1" cap="all" dirty="0">
                <a:solidFill>
                  <a:prstClr val="black"/>
                </a:solidFill>
                <a:latin typeface="Helvetica Neue"/>
                <a:cs typeface="Helvetica Neue"/>
              </a:rPr>
              <a:t>(</a:t>
            </a:r>
            <a:r>
              <a:rPr lang="en-US" altLang="en-US" sz="3600" b="1" dirty="0">
                <a:solidFill>
                  <a:prstClr val="black"/>
                </a:solidFill>
                <a:latin typeface="Helvetica Neue"/>
              </a:rPr>
              <a:t>t</a:t>
            </a:r>
            <a:r>
              <a:rPr lang="en-US" altLang="en-US" sz="3600" b="1" baseline="-25000" dirty="0">
                <a:solidFill>
                  <a:prstClr val="black"/>
                </a:solidFill>
                <a:latin typeface="Helvetica Neue"/>
              </a:rPr>
              <a:t>o</a:t>
            </a:r>
            <a:r>
              <a:rPr lang="en-US" altLang="en-US" sz="3600" b="1" cap="all" dirty="0">
                <a:solidFill>
                  <a:prstClr val="black"/>
                </a:solidFill>
                <a:latin typeface="Helvetica Neue"/>
                <a:cs typeface="Helvetica Neue"/>
              </a:rPr>
              <a:t>) </a:t>
            </a:r>
            <a:endParaRPr lang="en-US" sz="3600" b="1" dirty="0">
              <a:solidFill>
                <a:prstClr val="black"/>
              </a:solidFill>
              <a:latin typeface="Helvetica Neue"/>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8" name="Rectangle 3">
            <a:extLst>
              <a:ext uri="{FF2B5EF4-FFF2-40B4-BE49-F238E27FC236}">
                <a16:creationId xmlns:a16="http://schemas.microsoft.com/office/drawing/2014/main" id="{96C524FB-0B19-942E-65BE-1871883209A8}"/>
              </a:ext>
            </a:extLst>
          </p:cNvPr>
          <p:cNvSpPr>
            <a:spLocks noChangeArrowheads="1"/>
          </p:cNvSpPr>
          <p:nvPr/>
        </p:nvSpPr>
        <p:spPr bwMode="auto">
          <a:xfrm>
            <a:off x="3282134" y="1821293"/>
            <a:ext cx="5289137" cy="1005840"/>
          </a:xfrm>
          <a:prstGeom prst="rect">
            <a:avLst/>
          </a:prstGeom>
          <a:ln>
            <a:noFill/>
          </a:ln>
          <a:effectLst>
            <a:glow rad="101600">
              <a:srgbClr val="C00000">
                <a:alpha val="40000"/>
              </a:srgbClr>
            </a:glow>
          </a:effectLst>
        </p:spPr>
        <p:style>
          <a:lnRef idx="0">
            <a:scrgbClr r="0" g="0" b="0"/>
          </a:lnRef>
          <a:fillRef idx="1003">
            <a:schemeClr val="lt1"/>
          </a:fillRef>
          <a:effectRef idx="0">
            <a:scrgbClr r="0" g="0" b="0"/>
          </a:effectRef>
          <a:fontRef idx="major"/>
        </p:style>
        <p:txBody>
          <a:bodyPr lIns="92075" tIns="46038" rIns="92075" bIns="46038">
            <a:spAutoFit/>
          </a:bodyPr>
          <a:lstStyle/>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p:txBody>
      </p:sp>
      <p:sp>
        <p:nvSpPr>
          <p:cNvPr id="2" name="Rectangle 2">
            <a:extLst>
              <a:ext uri="{FF2B5EF4-FFF2-40B4-BE49-F238E27FC236}">
                <a16:creationId xmlns:a16="http://schemas.microsoft.com/office/drawing/2014/main" id="{E7633826-134B-ECBD-CD43-780C866DF12E}"/>
              </a:ext>
            </a:extLst>
          </p:cNvPr>
          <p:cNvSpPr>
            <a:spLocks noChangeArrowheads="1"/>
          </p:cNvSpPr>
          <p:nvPr/>
        </p:nvSpPr>
        <p:spPr bwMode="auto">
          <a:xfrm>
            <a:off x="0" y="-22225"/>
            <a:ext cx="12192000" cy="623888"/>
          </a:xfrm>
          <a:prstGeom prst="rect">
            <a:avLst/>
          </a:prstGeom>
          <a:noFill/>
          <a:ln>
            <a:noFill/>
          </a:ln>
          <a:effectLst/>
        </p:spPr>
        <p:txBody>
          <a:bodyPr lIns="92075" tIns="46038" rIns="92075" bIns="46038" anchor="ctr"/>
          <a:lstStyle/>
          <a:p>
            <a:pPr algn="ctr" defTabSz="457200" eaLnBrk="1" fontAlgn="auto" hangingPunct="1">
              <a:spcAft>
                <a:spcPts val="0"/>
              </a:spcAft>
              <a:defRPr/>
            </a:pPr>
            <a:endParaRPr lang="en-US" altLang="en-US" sz="4000" b="1" cap="all" dirty="0">
              <a:solidFill>
                <a:prstClr val="black">
                  <a:lumMod val="65000"/>
                  <a:lumOff val="35000"/>
                </a:prstClr>
              </a:solidFill>
              <a:latin typeface="Helvetica Neue"/>
              <a:cs typeface="Helvetica Neue"/>
            </a:endParaRPr>
          </a:p>
          <a:p>
            <a:pPr algn="ctr" defTabSz="457200" eaLnBrk="1" fontAlgn="auto" hangingPunct="1">
              <a:spcAft>
                <a:spcPts val="0"/>
              </a:spcAft>
              <a:defRPr/>
            </a:pPr>
            <a:r>
              <a:rPr lang="en-US" altLang="en-US" sz="4000" b="1" cap="all" dirty="0">
                <a:solidFill>
                  <a:prstClr val="black"/>
                </a:solidFill>
                <a:latin typeface="Helvetica Neue"/>
                <a:cs typeface="Helvetica Neue"/>
              </a:rPr>
              <a:t>ASHRAE 55</a:t>
            </a:r>
          </a:p>
          <a:p>
            <a:pPr algn="ctr" defTabSz="457200" eaLnBrk="1" fontAlgn="auto" hangingPunct="1">
              <a:spcAft>
                <a:spcPts val="0"/>
              </a:spcAft>
              <a:defRPr/>
            </a:pPr>
            <a:r>
              <a:rPr lang="en-US" altLang="en-US" sz="2800" b="1" cap="all" dirty="0">
                <a:solidFill>
                  <a:prstClr val="black">
                    <a:lumMod val="65000"/>
                    <a:lumOff val="35000"/>
                  </a:prstClr>
                </a:solidFill>
                <a:latin typeface="Helvetica Neue"/>
                <a:cs typeface="Helvetica Neue"/>
              </a:rPr>
              <a:t>OPERATIVE  TEMPERATURE (</a:t>
            </a:r>
            <a:r>
              <a:rPr lang="en-US" altLang="en-US" sz="2800" b="1" dirty="0">
                <a:solidFill>
                  <a:prstClr val="black">
                    <a:lumMod val="65000"/>
                    <a:lumOff val="35000"/>
                  </a:prstClr>
                </a:solidFill>
                <a:latin typeface="Calibri" panose="020F0502020204030204"/>
              </a:rPr>
              <a:t>T</a:t>
            </a:r>
            <a:r>
              <a:rPr lang="en-US" altLang="en-US" sz="2800" b="1" baseline="-25000" dirty="0">
                <a:solidFill>
                  <a:prstClr val="black">
                    <a:lumMod val="65000"/>
                    <a:lumOff val="35000"/>
                  </a:prstClr>
                </a:solidFill>
                <a:latin typeface="Calibri" panose="020F0502020204030204"/>
              </a:rPr>
              <a:t>o</a:t>
            </a:r>
            <a:r>
              <a:rPr lang="en-US" altLang="en-US" sz="2800" b="1" cap="all" dirty="0">
                <a:solidFill>
                  <a:prstClr val="black">
                    <a:lumMod val="65000"/>
                    <a:lumOff val="35000"/>
                  </a:prstClr>
                </a:solidFill>
                <a:latin typeface="Helvetica Neue"/>
                <a:cs typeface="Helvetica Neue"/>
              </a:rPr>
              <a:t>) calculations </a:t>
            </a:r>
          </a:p>
        </p:txBody>
      </p:sp>
      <p:sp>
        <p:nvSpPr>
          <p:cNvPr id="52230" name="Rectangle 6">
            <a:extLst>
              <a:ext uri="{FF2B5EF4-FFF2-40B4-BE49-F238E27FC236}">
                <a16:creationId xmlns:a16="http://schemas.microsoft.com/office/drawing/2014/main" id="{9DD40FF0-5526-4444-F704-6E4760BAD30D}"/>
              </a:ext>
            </a:extLst>
          </p:cNvPr>
          <p:cNvSpPr>
            <a:spLocks noChangeArrowheads="1"/>
          </p:cNvSpPr>
          <p:nvPr/>
        </p:nvSpPr>
        <p:spPr bwMode="auto">
          <a:xfrm>
            <a:off x="6381750" y="1779588"/>
            <a:ext cx="17335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200" b="1">
                <a:solidFill>
                  <a:srgbClr val="000000"/>
                </a:solidFill>
              </a:rPr>
              <a:t>MRT + t</a:t>
            </a:r>
            <a:r>
              <a:rPr lang="en-US" altLang="en-US" sz="3200" b="1" baseline="-25000">
                <a:solidFill>
                  <a:srgbClr val="000000"/>
                </a:solidFill>
              </a:rPr>
              <a:t>a</a:t>
            </a:r>
            <a:r>
              <a:rPr lang="en-US" altLang="en-US" sz="3200" b="1">
                <a:solidFill>
                  <a:srgbClr val="000000"/>
                </a:solidFill>
              </a:rPr>
              <a:t> </a:t>
            </a:r>
          </a:p>
        </p:txBody>
      </p:sp>
      <p:sp>
        <p:nvSpPr>
          <p:cNvPr id="52231" name="Rectangle 7">
            <a:extLst>
              <a:ext uri="{FF2B5EF4-FFF2-40B4-BE49-F238E27FC236}">
                <a16:creationId xmlns:a16="http://schemas.microsoft.com/office/drawing/2014/main" id="{DE444F58-0956-FCF3-2BF1-DD84A900B6D5}"/>
              </a:ext>
            </a:extLst>
          </p:cNvPr>
          <p:cNvSpPr>
            <a:spLocks noChangeArrowheads="1"/>
          </p:cNvSpPr>
          <p:nvPr/>
        </p:nvSpPr>
        <p:spPr bwMode="auto">
          <a:xfrm>
            <a:off x="4752975" y="1916113"/>
            <a:ext cx="577850"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4400" b="1">
                <a:solidFill>
                  <a:srgbClr val="000000"/>
                </a:solidFill>
              </a:rPr>
              <a:t>t</a:t>
            </a:r>
            <a:r>
              <a:rPr lang="en-US" altLang="en-US" sz="4400" b="1" baseline="-25000">
                <a:solidFill>
                  <a:srgbClr val="000000"/>
                </a:solidFill>
              </a:rPr>
              <a:t>o</a:t>
            </a:r>
          </a:p>
        </p:txBody>
      </p:sp>
      <p:sp>
        <p:nvSpPr>
          <p:cNvPr id="52232" name="Rectangle 8">
            <a:extLst>
              <a:ext uri="{FF2B5EF4-FFF2-40B4-BE49-F238E27FC236}">
                <a16:creationId xmlns:a16="http://schemas.microsoft.com/office/drawing/2014/main" id="{61AC1842-B012-3179-8C4C-D1E7A53531EF}"/>
              </a:ext>
            </a:extLst>
          </p:cNvPr>
          <p:cNvSpPr>
            <a:spLocks noChangeArrowheads="1"/>
          </p:cNvSpPr>
          <p:nvPr/>
        </p:nvSpPr>
        <p:spPr bwMode="auto">
          <a:xfrm>
            <a:off x="5505450" y="2038350"/>
            <a:ext cx="390525"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200" b="1">
                <a:solidFill>
                  <a:srgbClr val="000000"/>
                </a:solidFill>
              </a:rPr>
              <a:t>=</a:t>
            </a:r>
          </a:p>
        </p:txBody>
      </p:sp>
      <p:sp>
        <p:nvSpPr>
          <p:cNvPr id="52233" name="Line 10">
            <a:extLst>
              <a:ext uri="{FF2B5EF4-FFF2-40B4-BE49-F238E27FC236}">
                <a16:creationId xmlns:a16="http://schemas.microsoft.com/office/drawing/2014/main" id="{3FCE8C1B-8F32-51D1-2D90-9D0DFD327E1A}"/>
              </a:ext>
            </a:extLst>
          </p:cNvPr>
          <p:cNvSpPr>
            <a:spLocks noChangeShapeType="1"/>
          </p:cNvSpPr>
          <p:nvPr/>
        </p:nvSpPr>
        <p:spPr bwMode="auto">
          <a:xfrm>
            <a:off x="6064250" y="2338388"/>
            <a:ext cx="241300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4" name="Rectangle 11">
            <a:extLst>
              <a:ext uri="{FF2B5EF4-FFF2-40B4-BE49-F238E27FC236}">
                <a16:creationId xmlns:a16="http://schemas.microsoft.com/office/drawing/2014/main" id="{2DE32B48-71DF-59B1-1925-7BD2C0FCFD2E}"/>
              </a:ext>
            </a:extLst>
          </p:cNvPr>
          <p:cNvSpPr>
            <a:spLocks noChangeArrowheads="1"/>
          </p:cNvSpPr>
          <p:nvPr/>
        </p:nvSpPr>
        <p:spPr bwMode="auto">
          <a:xfrm>
            <a:off x="7124700" y="2324100"/>
            <a:ext cx="39370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200" b="1">
                <a:solidFill>
                  <a:srgbClr val="000000"/>
                </a:solidFill>
              </a:rPr>
              <a:t>2</a:t>
            </a:r>
          </a:p>
        </p:txBody>
      </p:sp>
      <p:sp>
        <p:nvSpPr>
          <p:cNvPr id="52235" name="Rectangle 3">
            <a:extLst>
              <a:ext uri="{FF2B5EF4-FFF2-40B4-BE49-F238E27FC236}">
                <a16:creationId xmlns:a16="http://schemas.microsoft.com/office/drawing/2014/main" id="{3C4320CB-910C-C36D-3616-B4929E3AAE75}"/>
              </a:ext>
            </a:extLst>
          </p:cNvPr>
          <p:cNvSpPr>
            <a:spLocks noChangeArrowheads="1"/>
          </p:cNvSpPr>
          <p:nvPr/>
        </p:nvSpPr>
        <p:spPr bwMode="auto">
          <a:xfrm>
            <a:off x="2873375" y="2105025"/>
            <a:ext cx="19970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000" b="1" i="1">
                <a:solidFill>
                  <a:srgbClr val="000000"/>
                </a:solidFill>
              </a:rPr>
              <a:t>Formula:</a:t>
            </a:r>
          </a:p>
        </p:txBody>
      </p:sp>
      <p:sp>
        <p:nvSpPr>
          <p:cNvPr id="40" name="Rectangle 3">
            <a:extLst>
              <a:ext uri="{FF2B5EF4-FFF2-40B4-BE49-F238E27FC236}">
                <a16:creationId xmlns:a16="http://schemas.microsoft.com/office/drawing/2014/main" id="{E09EF6B5-E161-A482-6189-2D3F4EBC9A6F}"/>
              </a:ext>
            </a:extLst>
          </p:cNvPr>
          <p:cNvSpPr>
            <a:spLocks noChangeArrowheads="1"/>
          </p:cNvSpPr>
          <p:nvPr/>
        </p:nvSpPr>
        <p:spPr bwMode="auto">
          <a:xfrm>
            <a:off x="4022418" y="3725837"/>
            <a:ext cx="3749040" cy="2103120"/>
          </a:xfrm>
          <a:prstGeom prst="rect">
            <a:avLst/>
          </a:prstGeom>
          <a:ln>
            <a:noFill/>
          </a:ln>
          <a:effectLst>
            <a:glow rad="101600">
              <a:srgbClr val="9D321F">
                <a:alpha val="40000"/>
              </a:srgbClr>
            </a:glow>
          </a:effectLst>
        </p:spPr>
        <p:style>
          <a:lnRef idx="0">
            <a:scrgbClr r="0" g="0" b="0"/>
          </a:lnRef>
          <a:fillRef idx="1003">
            <a:schemeClr val="lt1"/>
          </a:fillRef>
          <a:effectRef idx="0">
            <a:scrgbClr r="0" g="0" b="0"/>
          </a:effectRef>
          <a:fontRef idx="major"/>
        </p:style>
        <p:txBody>
          <a:bodyPr lIns="92075" tIns="46038" rIns="92075" bIns="46038">
            <a:spAutoFit/>
          </a:bodyPr>
          <a:lstStyle/>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p:txBody>
      </p:sp>
      <p:sp>
        <p:nvSpPr>
          <p:cNvPr id="52239" name="Rectangle 4">
            <a:extLst>
              <a:ext uri="{FF2B5EF4-FFF2-40B4-BE49-F238E27FC236}">
                <a16:creationId xmlns:a16="http://schemas.microsoft.com/office/drawing/2014/main" id="{3D4B901E-21AB-0B32-C382-CB0A2B11F243}"/>
              </a:ext>
            </a:extLst>
          </p:cNvPr>
          <p:cNvSpPr>
            <a:spLocks noChangeArrowheads="1"/>
          </p:cNvSpPr>
          <p:nvPr/>
        </p:nvSpPr>
        <p:spPr bwMode="auto">
          <a:xfrm>
            <a:off x="4000500" y="3735388"/>
            <a:ext cx="3851275" cy="71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100" b="1">
                <a:solidFill>
                  <a:srgbClr val="0066FF"/>
                </a:solidFill>
                <a:latin typeface="Helvetica Neue"/>
              </a:rPr>
              <a:t>Air Heating (example)  </a:t>
            </a:r>
          </a:p>
          <a:p>
            <a:pPr algn="ctr" eaLnBrk="1" hangingPunct="1">
              <a:lnSpc>
                <a:spcPct val="100000"/>
              </a:lnSpc>
              <a:spcBef>
                <a:spcPct val="0"/>
              </a:spcBef>
              <a:buFontTx/>
              <a:buNone/>
            </a:pPr>
            <a:r>
              <a:rPr lang="en-US" altLang="en-US" sz="2100" b="1">
                <a:solidFill>
                  <a:srgbClr val="000000"/>
                </a:solidFill>
                <a:latin typeface="Helvetica Neue"/>
              </a:rPr>
              <a:t>MRT = 65°F        T</a:t>
            </a:r>
            <a:r>
              <a:rPr lang="en-US" altLang="en-US" sz="1400" b="1">
                <a:solidFill>
                  <a:srgbClr val="000000"/>
                </a:solidFill>
                <a:latin typeface="Helvetica Neue"/>
              </a:rPr>
              <a:t>a</a:t>
            </a:r>
            <a:r>
              <a:rPr lang="en-US" altLang="en-US" sz="2100" b="1">
                <a:solidFill>
                  <a:srgbClr val="000000"/>
                </a:solidFill>
                <a:latin typeface="Helvetica Neue"/>
              </a:rPr>
              <a:t> = 75°F  </a:t>
            </a:r>
          </a:p>
        </p:txBody>
      </p:sp>
      <p:grpSp>
        <p:nvGrpSpPr>
          <p:cNvPr id="52240" name="Group 25">
            <a:extLst>
              <a:ext uri="{FF2B5EF4-FFF2-40B4-BE49-F238E27FC236}">
                <a16:creationId xmlns:a16="http://schemas.microsoft.com/office/drawing/2014/main" id="{581FBB9C-7FD2-A46F-5CF1-1D175876A6E7}"/>
              </a:ext>
            </a:extLst>
          </p:cNvPr>
          <p:cNvGrpSpPr>
            <a:grpSpLocks/>
          </p:cNvGrpSpPr>
          <p:nvPr/>
        </p:nvGrpSpPr>
        <p:grpSpPr bwMode="auto">
          <a:xfrm>
            <a:off x="4646613" y="4968875"/>
            <a:ext cx="2895600" cy="771525"/>
            <a:chOff x="612" y="2672"/>
            <a:chExt cx="2431" cy="647"/>
          </a:xfrm>
        </p:grpSpPr>
        <p:sp>
          <p:nvSpPr>
            <p:cNvPr id="52242" name="Rectangle 80">
              <a:extLst>
                <a:ext uri="{FF2B5EF4-FFF2-40B4-BE49-F238E27FC236}">
                  <a16:creationId xmlns:a16="http://schemas.microsoft.com/office/drawing/2014/main" id="{2C1206A7-708B-05B1-DD79-D3D800BB694C}"/>
                </a:ext>
              </a:extLst>
            </p:cNvPr>
            <p:cNvSpPr>
              <a:spLocks noChangeArrowheads="1"/>
            </p:cNvSpPr>
            <p:nvPr/>
          </p:nvSpPr>
          <p:spPr bwMode="auto">
            <a:xfrm>
              <a:off x="612" y="2811"/>
              <a:ext cx="268" cy="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b="1">
                  <a:solidFill>
                    <a:srgbClr val="000000"/>
                  </a:solidFill>
                  <a:latin typeface="Helvetica Neue"/>
                </a:rPr>
                <a:t>=</a:t>
              </a:r>
            </a:p>
          </p:txBody>
        </p:sp>
        <p:sp>
          <p:nvSpPr>
            <p:cNvPr id="52243" name="Rectangle 81">
              <a:extLst>
                <a:ext uri="{FF2B5EF4-FFF2-40B4-BE49-F238E27FC236}">
                  <a16:creationId xmlns:a16="http://schemas.microsoft.com/office/drawing/2014/main" id="{A1A906BC-A3BA-64EE-276E-9EECB7576B44}"/>
                </a:ext>
              </a:extLst>
            </p:cNvPr>
            <p:cNvSpPr>
              <a:spLocks noChangeArrowheads="1"/>
            </p:cNvSpPr>
            <p:nvPr/>
          </p:nvSpPr>
          <p:spPr bwMode="auto">
            <a:xfrm>
              <a:off x="932" y="2672"/>
              <a:ext cx="368"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65</a:t>
              </a:r>
            </a:p>
          </p:txBody>
        </p:sp>
        <p:sp>
          <p:nvSpPr>
            <p:cNvPr id="52244" name="Rectangle 82">
              <a:extLst>
                <a:ext uri="{FF2B5EF4-FFF2-40B4-BE49-F238E27FC236}">
                  <a16:creationId xmlns:a16="http://schemas.microsoft.com/office/drawing/2014/main" id="{47F206BD-2897-AEEA-2045-C7A710B55FB4}"/>
                </a:ext>
              </a:extLst>
            </p:cNvPr>
            <p:cNvSpPr>
              <a:spLocks noChangeArrowheads="1"/>
            </p:cNvSpPr>
            <p:nvPr/>
          </p:nvSpPr>
          <p:spPr bwMode="auto">
            <a:xfrm>
              <a:off x="1221" y="2672"/>
              <a:ext cx="34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°F</a:t>
              </a:r>
            </a:p>
          </p:txBody>
        </p:sp>
        <p:sp>
          <p:nvSpPr>
            <p:cNvPr id="52245" name="Rectangle 83">
              <a:extLst>
                <a:ext uri="{FF2B5EF4-FFF2-40B4-BE49-F238E27FC236}">
                  <a16:creationId xmlns:a16="http://schemas.microsoft.com/office/drawing/2014/main" id="{31F3B257-43E5-A319-C148-0127E6DC7D74}"/>
                </a:ext>
              </a:extLst>
            </p:cNvPr>
            <p:cNvSpPr>
              <a:spLocks noChangeArrowheads="1"/>
            </p:cNvSpPr>
            <p:nvPr/>
          </p:nvSpPr>
          <p:spPr bwMode="auto">
            <a:xfrm>
              <a:off x="1470" y="2672"/>
              <a:ext cx="563"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+ 75</a:t>
              </a:r>
            </a:p>
          </p:txBody>
        </p:sp>
        <p:sp>
          <p:nvSpPr>
            <p:cNvPr id="52246" name="Rectangle 84">
              <a:extLst>
                <a:ext uri="{FF2B5EF4-FFF2-40B4-BE49-F238E27FC236}">
                  <a16:creationId xmlns:a16="http://schemas.microsoft.com/office/drawing/2014/main" id="{A53721DC-06C4-3F8D-1F5C-AE21C1953E9D}"/>
                </a:ext>
              </a:extLst>
            </p:cNvPr>
            <p:cNvSpPr>
              <a:spLocks noChangeArrowheads="1"/>
            </p:cNvSpPr>
            <p:nvPr/>
          </p:nvSpPr>
          <p:spPr bwMode="auto">
            <a:xfrm>
              <a:off x="1852" y="2672"/>
              <a:ext cx="409"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 °F</a:t>
              </a:r>
            </a:p>
          </p:txBody>
        </p:sp>
        <p:sp>
          <p:nvSpPr>
            <p:cNvPr id="86" name="Line 19">
              <a:extLst>
                <a:ext uri="{FF2B5EF4-FFF2-40B4-BE49-F238E27FC236}">
                  <a16:creationId xmlns:a16="http://schemas.microsoft.com/office/drawing/2014/main" id="{008AB7A6-EB52-2E82-C9E1-2BCCA5CB1F7A}"/>
                </a:ext>
              </a:extLst>
            </p:cNvPr>
            <p:cNvSpPr>
              <a:spLocks noChangeShapeType="1"/>
            </p:cNvSpPr>
            <p:nvPr/>
          </p:nvSpPr>
          <p:spPr bwMode="auto">
            <a:xfrm>
              <a:off x="927" y="2966"/>
              <a:ext cx="1283" cy="4"/>
            </a:xfrm>
            <a:prstGeom prst="line">
              <a:avLst/>
            </a:prstGeom>
            <a:noFill/>
            <a:ln w="25400">
              <a:solidFill>
                <a:schemeClr val="tx1"/>
              </a:solidFill>
              <a:round/>
              <a:headEnd type="none" w="sm" len="sm"/>
              <a:tailEnd type="none" w="sm" len="sm"/>
            </a:ln>
            <a:effectLst/>
          </p:spPr>
          <p:txBody>
            <a:bodyPr wrap="none" anchor="ctr"/>
            <a:lstStyle/>
            <a:p>
              <a:pPr eaLnBrk="1" fontAlgn="auto" hangingPunct="1">
                <a:spcBef>
                  <a:spcPts val="0"/>
                </a:spcBef>
                <a:spcAft>
                  <a:spcPts val="0"/>
                </a:spcAft>
                <a:defRPr/>
              </a:pPr>
              <a:endParaRPr lang="en-US" sz="1350" dirty="0">
                <a:solidFill>
                  <a:prstClr val="black"/>
                </a:solidFill>
                <a:latin typeface="Helvetica Neue"/>
              </a:endParaRPr>
            </a:p>
          </p:txBody>
        </p:sp>
        <p:sp>
          <p:nvSpPr>
            <p:cNvPr id="52248" name="Rectangle 86">
              <a:extLst>
                <a:ext uri="{FF2B5EF4-FFF2-40B4-BE49-F238E27FC236}">
                  <a16:creationId xmlns:a16="http://schemas.microsoft.com/office/drawing/2014/main" id="{2B1472C4-DC97-694A-9D35-BE1D85A4814F}"/>
                </a:ext>
              </a:extLst>
            </p:cNvPr>
            <p:cNvSpPr>
              <a:spLocks noChangeArrowheads="1"/>
            </p:cNvSpPr>
            <p:nvPr/>
          </p:nvSpPr>
          <p:spPr bwMode="auto">
            <a:xfrm>
              <a:off x="2230" y="2798"/>
              <a:ext cx="563"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 70</a:t>
              </a:r>
            </a:p>
          </p:txBody>
        </p:sp>
        <p:sp>
          <p:nvSpPr>
            <p:cNvPr id="52249" name="Rectangle 87">
              <a:extLst>
                <a:ext uri="{FF2B5EF4-FFF2-40B4-BE49-F238E27FC236}">
                  <a16:creationId xmlns:a16="http://schemas.microsoft.com/office/drawing/2014/main" id="{C09011CC-922A-D501-D654-3D7D0E01DC2A}"/>
                </a:ext>
              </a:extLst>
            </p:cNvPr>
            <p:cNvSpPr>
              <a:spLocks noChangeArrowheads="1"/>
            </p:cNvSpPr>
            <p:nvPr/>
          </p:nvSpPr>
          <p:spPr bwMode="auto">
            <a:xfrm>
              <a:off x="2697" y="2798"/>
              <a:ext cx="34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°F</a:t>
              </a:r>
            </a:p>
          </p:txBody>
        </p:sp>
        <p:sp>
          <p:nvSpPr>
            <p:cNvPr id="52250" name="Rectangle 88">
              <a:extLst>
                <a:ext uri="{FF2B5EF4-FFF2-40B4-BE49-F238E27FC236}">
                  <a16:creationId xmlns:a16="http://schemas.microsoft.com/office/drawing/2014/main" id="{95A2EA10-F749-C6B7-DD3F-7904E67AB5EE}"/>
                </a:ext>
              </a:extLst>
            </p:cNvPr>
            <p:cNvSpPr>
              <a:spLocks noChangeArrowheads="1"/>
            </p:cNvSpPr>
            <p:nvPr/>
          </p:nvSpPr>
          <p:spPr bwMode="auto">
            <a:xfrm>
              <a:off x="1422" y="2989"/>
              <a:ext cx="242"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2</a:t>
              </a:r>
            </a:p>
          </p:txBody>
        </p:sp>
      </p:grpSp>
      <p:sp>
        <p:nvSpPr>
          <p:cNvPr id="52241" name="Rectangle 89">
            <a:extLst>
              <a:ext uri="{FF2B5EF4-FFF2-40B4-BE49-F238E27FC236}">
                <a16:creationId xmlns:a16="http://schemas.microsoft.com/office/drawing/2014/main" id="{7498E528-A236-B4BC-4491-FACB5D604600}"/>
              </a:ext>
            </a:extLst>
          </p:cNvPr>
          <p:cNvSpPr>
            <a:spLocks noChangeArrowheads="1"/>
          </p:cNvSpPr>
          <p:nvPr/>
        </p:nvSpPr>
        <p:spPr bwMode="auto">
          <a:xfrm>
            <a:off x="4292600" y="5119688"/>
            <a:ext cx="428625"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b="1">
                <a:solidFill>
                  <a:srgbClr val="000000"/>
                </a:solidFill>
                <a:latin typeface="Helvetica Neue"/>
              </a:rPr>
              <a:t>T</a:t>
            </a:r>
            <a:r>
              <a:rPr lang="en-US" altLang="en-US" sz="2400" b="1" baseline="-25000">
                <a:solidFill>
                  <a:srgbClr val="000000"/>
                </a:solidFill>
                <a:latin typeface="Helvetica Neue"/>
              </a:rPr>
              <a:t>o</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 name="Rectangle 3">
            <a:extLst>
              <a:ext uri="{FF2B5EF4-FFF2-40B4-BE49-F238E27FC236}">
                <a16:creationId xmlns:a16="http://schemas.microsoft.com/office/drawing/2014/main" id="{72D595D8-F110-0F07-8A3C-D3B5467E4E67}"/>
              </a:ext>
            </a:extLst>
          </p:cNvPr>
          <p:cNvSpPr>
            <a:spLocks noChangeArrowheads="1"/>
          </p:cNvSpPr>
          <p:nvPr/>
        </p:nvSpPr>
        <p:spPr bwMode="auto">
          <a:xfrm>
            <a:off x="3282134" y="1821293"/>
            <a:ext cx="5289137" cy="1005840"/>
          </a:xfrm>
          <a:prstGeom prst="rect">
            <a:avLst/>
          </a:prstGeom>
          <a:ln>
            <a:noFill/>
          </a:ln>
          <a:effectLst>
            <a:glow rad="101600">
              <a:srgbClr val="C00000">
                <a:alpha val="40000"/>
              </a:srgbClr>
            </a:glow>
          </a:effectLst>
        </p:spPr>
        <p:style>
          <a:lnRef idx="0">
            <a:scrgbClr r="0" g="0" b="0"/>
          </a:lnRef>
          <a:fillRef idx="1003">
            <a:schemeClr val="lt1"/>
          </a:fillRef>
          <a:effectRef idx="0">
            <a:scrgbClr r="0" g="0" b="0"/>
          </a:effectRef>
          <a:fontRef idx="major"/>
        </p:style>
        <p:txBody>
          <a:bodyPr lIns="92075" tIns="46038" rIns="92075" bIns="46038">
            <a:spAutoFit/>
          </a:bodyPr>
          <a:lstStyle/>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p:txBody>
      </p:sp>
      <p:sp>
        <p:nvSpPr>
          <p:cNvPr id="2" name="Rectangle 2">
            <a:extLst>
              <a:ext uri="{FF2B5EF4-FFF2-40B4-BE49-F238E27FC236}">
                <a16:creationId xmlns:a16="http://schemas.microsoft.com/office/drawing/2014/main" id="{06CB15BE-0AD2-B18B-41EC-72A7BA007E74}"/>
              </a:ext>
            </a:extLst>
          </p:cNvPr>
          <p:cNvSpPr>
            <a:spLocks noChangeArrowheads="1"/>
          </p:cNvSpPr>
          <p:nvPr/>
        </p:nvSpPr>
        <p:spPr bwMode="auto">
          <a:xfrm>
            <a:off x="0" y="-22225"/>
            <a:ext cx="12192000" cy="623888"/>
          </a:xfrm>
          <a:prstGeom prst="rect">
            <a:avLst/>
          </a:prstGeom>
          <a:noFill/>
          <a:ln>
            <a:noFill/>
          </a:ln>
          <a:effectLst/>
        </p:spPr>
        <p:txBody>
          <a:bodyPr lIns="92075" tIns="46038" rIns="92075" bIns="46038" anchor="ctr"/>
          <a:lstStyle/>
          <a:p>
            <a:pPr algn="ctr" defTabSz="457200" eaLnBrk="1" fontAlgn="auto" hangingPunct="1">
              <a:spcAft>
                <a:spcPts val="0"/>
              </a:spcAft>
              <a:defRPr/>
            </a:pPr>
            <a:endParaRPr lang="en-US" altLang="en-US" sz="4000" b="1" cap="all" dirty="0">
              <a:solidFill>
                <a:prstClr val="black">
                  <a:lumMod val="65000"/>
                  <a:lumOff val="35000"/>
                </a:prstClr>
              </a:solidFill>
              <a:latin typeface="Helvetica Neue"/>
              <a:cs typeface="Helvetica Neue"/>
            </a:endParaRPr>
          </a:p>
          <a:p>
            <a:pPr algn="ctr" defTabSz="457200" eaLnBrk="1" fontAlgn="auto" hangingPunct="1">
              <a:spcAft>
                <a:spcPts val="0"/>
              </a:spcAft>
              <a:defRPr/>
            </a:pPr>
            <a:r>
              <a:rPr lang="en-US" altLang="en-US" sz="4000" b="1" cap="all" dirty="0">
                <a:solidFill>
                  <a:prstClr val="black"/>
                </a:solidFill>
                <a:latin typeface="Helvetica Neue"/>
                <a:cs typeface="Helvetica Neue"/>
              </a:rPr>
              <a:t>ASHRAE 55</a:t>
            </a:r>
          </a:p>
          <a:p>
            <a:pPr algn="ctr" defTabSz="457200" eaLnBrk="1" fontAlgn="auto" hangingPunct="1">
              <a:spcAft>
                <a:spcPts val="0"/>
              </a:spcAft>
              <a:defRPr/>
            </a:pPr>
            <a:r>
              <a:rPr lang="en-US" altLang="en-US" sz="2800" b="1" cap="all" dirty="0">
                <a:solidFill>
                  <a:prstClr val="black">
                    <a:lumMod val="65000"/>
                    <a:lumOff val="35000"/>
                  </a:prstClr>
                </a:solidFill>
                <a:latin typeface="Helvetica Neue"/>
                <a:cs typeface="Helvetica Neue"/>
              </a:rPr>
              <a:t>OPERATIVE  TEMPERATURE (</a:t>
            </a:r>
            <a:r>
              <a:rPr lang="en-US" altLang="en-US" sz="2800" b="1" dirty="0">
                <a:solidFill>
                  <a:prstClr val="black">
                    <a:lumMod val="65000"/>
                    <a:lumOff val="35000"/>
                  </a:prstClr>
                </a:solidFill>
                <a:latin typeface="Calibri" panose="020F0502020204030204"/>
              </a:rPr>
              <a:t>T</a:t>
            </a:r>
            <a:r>
              <a:rPr lang="en-US" altLang="en-US" sz="2800" b="1" baseline="-25000" dirty="0">
                <a:solidFill>
                  <a:prstClr val="black">
                    <a:lumMod val="65000"/>
                    <a:lumOff val="35000"/>
                  </a:prstClr>
                </a:solidFill>
                <a:latin typeface="Calibri" panose="020F0502020204030204"/>
              </a:rPr>
              <a:t>o</a:t>
            </a:r>
            <a:r>
              <a:rPr lang="en-US" altLang="en-US" sz="2800" b="1" cap="all" dirty="0">
                <a:solidFill>
                  <a:prstClr val="black">
                    <a:lumMod val="65000"/>
                    <a:lumOff val="35000"/>
                  </a:prstClr>
                </a:solidFill>
                <a:latin typeface="Helvetica Neue"/>
                <a:cs typeface="Helvetica Neue"/>
              </a:rPr>
              <a:t>) calculations </a:t>
            </a:r>
          </a:p>
        </p:txBody>
      </p:sp>
      <p:sp>
        <p:nvSpPr>
          <p:cNvPr id="40" name="Rectangle 3">
            <a:extLst>
              <a:ext uri="{FF2B5EF4-FFF2-40B4-BE49-F238E27FC236}">
                <a16:creationId xmlns:a16="http://schemas.microsoft.com/office/drawing/2014/main" id="{51B53339-3368-CAE9-24A1-FE193CB9C76C}"/>
              </a:ext>
            </a:extLst>
          </p:cNvPr>
          <p:cNvSpPr>
            <a:spLocks noChangeArrowheads="1"/>
          </p:cNvSpPr>
          <p:nvPr/>
        </p:nvSpPr>
        <p:spPr bwMode="auto">
          <a:xfrm>
            <a:off x="4022418" y="3725837"/>
            <a:ext cx="3749040" cy="2103120"/>
          </a:xfrm>
          <a:prstGeom prst="rect">
            <a:avLst/>
          </a:prstGeom>
          <a:ln>
            <a:noFill/>
          </a:ln>
          <a:effectLst>
            <a:glow rad="101600">
              <a:srgbClr val="C00000">
                <a:alpha val="40000"/>
              </a:srgbClr>
            </a:glow>
          </a:effectLst>
        </p:spPr>
        <p:style>
          <a:lnRef idx="0">
            <a:scrgbClr r="0" g="0" b="0"/>
          </a:lnRef>
          <a:fillRef idx="1003">
            <a:schemeClr val="lt1"/>
          </a:fillRef>
          <a:effectRef idx="0">
            <a:scrgbClr r="0" g="0" b="0"/>
          </a:effectRef>
          <a:fontRef idx="major"/>
        </p:style>
        <p:txBody>
          <a:bodyPr lIns="92075" tIns="46038" rIns="92075" bIns="46038">
            <a:spAutoFit/>
          </a:bodyPr>
          <a:lstStyle/>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a:p>
            <a:pPr algn="ctr" eaLnBrk="1" fontAlgn="auto" hangingPunct="1">
              <a:spcBef>
                <a:spcPts val="0"/>
              </a:spcBef>
              <a:spcAft>
                <a:spcPts val="0"/>
              </a:spcAft>
              <a:defRPr/>
            </a:pPr>
            <a:endParaRPr lang="en-US" altLang="en-US" sz="2000" b="1" i="1" dirty="0">
              <a:solidFill>
                <a:prstClr val="black"/>
              </a:solidFill>
            </a:endParaRPr>
          </a:p>
        </p:txBody>
      </p:sp>
      <p:sp>
        <p:nvSpPr>
          <p:cNvPr id="54281" name="Rectangle 4">
            <a:extLst>
              <a:ext uri="{FF2B5EF4-FFF2-40B4-BE49-F238E27FC236}">
                <a16:creationId xmlns:a16="http://schemas.microsoft.com/office/drawing/2014/main" id="{74569707-B819-A1C8-6517-985A964D4A18}"/>
              </a:ext>
            </a:extLst>
          </p:cNvPr>
          <p:cNvSpPr>
            <a:spLocks noChangeArrowheads="1"/>
          </p:cNvSpPr>
          <p:nvPr/>
        </p:nvSpPr>
        <p:spPr bwMode="auto">
          <a:xfrm>
            <a:off x="4000500" y="3735388"/>
            <a:ext cx="3851275" cy="71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100" b="1">
                <a:solidFill>
                  <a:srgbClr val="FF0000"/>
                </a:solidFill>
                <a:latin typeface="Helvetica Neue"/>
              </a:rPr>
              <a:t>Radiant Heating (example)</a:t>
            </a:r>
            <a:r>
              <a:rPr lang="en-US" altLang="en-US" sz="2100" b="1">
                <a:solidFill>
                  <a:srgbClr val="0066FF"/>
                </a:solidFill>
                <a:latin typeface="Helvetica Neue"/>
              </a:rPr>
              <a:t>  </a:t>
            </a:r>
          </a:p>
          <a:p>
            <a:pPr algn="ctr" eaLnBrk="1" hangingPunct="1">
              <a:lnSpc>
                <a:spcPct val="100000"/>
              </a:lnSpc>
              <a:spcBef>
                <a:spcPct val="0"/>
              </a:spcBef>
              <a:buFontTx/>
              <a:buNone/>
            </a:pPr>
            <a:r>
              <a:rPr lang="en-US" altLang="en-US" sz="2100" b="1">
                <a:solidFill>
                  <a:srgbClr val="000000"/>
                </a:solidFill>
                <a:latin typeface="Helvetica Neue"/>
              </a:rPr>
              <a:t>MRT = 75°F        T</a:t>
            </a:r>
            <a:r>
              <a:rPr lang="en-US" altLang="en-US" sz="1400" b="1">
                <a:solidFill>
                  <a:srgbClr val="000000"/>
                </a:solidFill>
                <a:latin typeface="Helvetica Neue"/>
              </a:rPr>
              <a:t>a</a:t>
            </a:r>
            <a:r>
              <a:rPr lang="en-US" altLang="en-US" sz="2100" b="1">
                <a:solidFill>
                  <a:srgbClr val="000000"/>
                </a:solidFill>
                <a:latin typeface="Helvetica Neue"/>
              </a:rPr>
              <a:t> = 65°F  </a:t>
            </a:r>
          </a:p>
        </p:txBody>
      </p:sp>
      <p:grpSp>
        <p:nvGrpSpPr>
          <p:cNvPr id="54282" name="Group 25">
            <a:extLst>
              <a:ext uri="{FF2B5EF4-FFF2-40B4-BE49-F238E27FC236}">
                <a16:creationId xmlns:a16="http://schemas.microsoft.com/office/drawing/2014/main" id="{9AA019F1-6955-A9B3-3F94-0DCD35321F89}"/>
              </a:ext>
            </a:extLst>
          </p:cNvPr>
          <p:cNvGrpSpPr>
            <a:grpSpLocks/>
          </p:cNvGrpSpPr>
          <p:nvPr/>
        </p:nvGrpSpPr>
        <p:grpSpPr bwMode="auto">
          <a:xfrm>
            <a:off x="4646613" y="4968875"/>
            <a:ext cx="2895600" cy="771525"/>
            <a:chOff x="612" y="2672"/>
            <a:chExt cx="2431" cy="647"/>
          </a:xfrm>
        </p:grpSpPr>
        <p:sp>
          <p:nvSpPr>
            <p:cNvPr id="54290" name="Rectangle 80">
              <a:extLst>
                <a:ext uri="{FF2B5EF4-FFF2-40B4-BE49-F238E27FC236}">
                  <a16:creationId xmlns:a16="http://schemas.microsoft.com/office/drawing/2014/main" id="{21C51D3B-EBEA-8E6C-E863-9938A0D118C3}"/>
                </a:ext>
              </a:extLst>
            </p:cNvPr>
            <p:cNvSpPr>
              <a:spLocks noChangeArrowheads="1"/>
            </p:cNvSpPr>
            <p:nvPr/>
          </p:nvSpPr>
          <p:spPr bwMode="auto">
            <a:xfrm>
              <a:off x="612" y="2811"/>
              <a:ext cx="268" cy="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b="1">
                  <a:solidFill>
                    <a:srgbClr val="000000"/>
                  </a:solidFill>
                  <a:latin typeface="Helvetica Neue"/>
                </a:rPr>
                <a:t>=</a:t>
              </a:r>
            </a:p>
          </p:txBody>
        </p:sp>
        <p:sp>
          <p:nvSpPr>
            <p:cNvPr id="54291" name="Rectangle 81">
              <a:extLst>
                <a:ext uri="{FF2B5EF4-FFF2-40B4-BE49-F238E27FC236}">
                  <a16:creationId xmlns:a16="http://schemas.microsoft.com/office/drawing/2014/main" id="{96B52A14-6EF4-CF59-F368-5A5CA1F79EA8}"/>
                </a:ext>
              </a:extLst>
            </p:cNvPr>
            <p:cNvSpPr>
              <a:spLocks noChangeArrowheads="1"/>
            </p:cNvSpPr>
            <p:nvPr/>
          </p:nvSpPr>
          <p:spPr bwMode="auto">
            <a:xfrm>
              <a:off x="932" y="2672"/>
              <a:ext cx="368"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75</a:t>
              </a:r>
            </a:p>
          </p:txBody>
        </p:sp>
        <p:sp>
          <p:nvSpPr>
            <p:cNvPr id="54292" name="Rectangle 82">
              <a:extLst>
                <a:ext uri="{FF2B5EF4-FFF2-40B4-BE49-F238E27FC236}">
                  <a16:creationId xmlns:a16="http://schemas.microsoft.com/office/drawing/2014/main" id="{DEBD8799-D476-6E72-1F1F-A3E42400144C}"/>
                </a:ext>
              </a:extLst>
            </p:cNvPr>
            <p:cNvSpPr>
              <a:spLocks noChangeArrowheads="1"/>
            </p:cNvSpPr>
            <p:nvPr/>
          </p:nvSpPr>
          <p:spPr bwMode="auto">
            <a:xfrm>
              <a:off x="1221" y="2672"/>
              <a:ext cx="34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°F</a:t>
              </a:r>
            </a:p>
          </p:txBody>
        </p:sp>
        <p:sp>
          <p:nvSpPr>
            <p:cNvPr id="54293" name="Rectangle 83">
              <a:extLst>
                <a:ext uri="{FF2B5EF4-FFF2-40B4-BE49-F238E27FC236}">
                  <a16:creationId xmlns:a16="http://schemas.microsoft.com/office/drawing/2014/main" id="{A5D9D29D-9BA4-68B1-7FBF-32BA50E7EEAF}"/>
                </a:ext>
              </a:extLst>
            </p:cNvPr>
            <p:cNvSpPr>
              <a:spLocks noChangeArrowheads="1"/>
            </p:cNvSpPr>
            <p:nvPr/>
          </p:nvSpPr>
          <p:spPr bwMode="auto">
            <a:xfrm>
              <a:off x="1470" y="2672"/>
              <a:ext cx="563"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+ 65</a:t>
              </a:r>
            </a:p>
          </p:txBody>
        </p:sp>
        <p:sp>
          <p:nvSpPr>
            <p:cNvPr id="54294" name="Rectangle 84">
              <a:extLst>
                <a:ext uri="{FF2B5EF4-FFF2-40B4-BE49-F238E27FC236}">
                  <a16:creationId xmlns:a16="http://schemas.microsoft.com/office/drawing/2014/main" id="{9BB659F6-A69E-8100-DA4F-FDF985F4C00A}"/>
                </a:ext>
              </a:extLst>
            </p:cNvPr>
            <p:cNvSpPr>
              <a:spLocks noChangeArrowheads="1"/>
            </p:cNvSpPr>
            <p:nvPr/>
          </p:nvSpPr>
          <p:spPr bwMode="auto">
            <a:xfrm>
              <a:off x="1852" y="2672"/>
              <a:ext cx="409"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 °F</a:t>
              </a:r>
            </a:p>
          </p:txBody>
        </p:sp>
        <p:sp>
          <p:nvSpPr>
            <p:cNvPr id="86" name="Line 19">
              <a:extLst>
                <a:ext uri="{FF2B5EF4-FFF2-40B4-BE49-F238E27FC236}">
                  <a16:creationId xmlns:a16="http://schemas.microsoft.com/office/drawing/2014/main" id="{3B666318-65C8-AF22-CC8B-6CD00A557274}"/>
                </a:ext>
              </a:extLst>
            </p:cNvPr>
            <p:cNvSpPr>
              <a:spLocks noChangeShapeType="1"/>
            </p:cNvSpPr>
            <p:nvPr/>
          </p:nvSpPr>
          <p:spPr bwMode="auto">
            <a:xfrm>
              <a:off x="927" y="2966"/>
              <a:ext cx="1283" cy="4"/>
            </a:xfrm>
            <a:prstGeom prst="line">
              <a:avLst/>
            </a:prstGeom>
            <a:noFill/>
            <a:ln w="25400">
              <a:solidFill>
                <a:schemeClr val="tx1"/>
              </a:solidFill>
              <a:round/>
              <a:headEnd type="none" w="sm" len="sm"/>
              <a:tailEnd type="none" w="sm" len="sm"/>
            </a:ln>
            <a:effectLst/>
          </p:spPr>
          <p:txBody>
            <a:bodyPr wrap="none" anchor="ctr"/>
            <a:lstStyle/>
            <a:p>
              <a:pPr eaLnBrk="1" fontAlgn="auto" hangingPunct="1">
                <a:spcBef>
                  <a:spcPts val="0"/>
                </a:spcBef>
                <a:spcAft>
                  <a:spcPts val="0"/>
                </a:spcAft>
                <a:defRPr/>
              </a:pPr>
              <a:endParaRPr lang="en-US" sz="1350" dirty="0">
                <a:solidFill>
                  <a:prstClr val="black"/>
                </a:solidFill>
                <a:latin typeface="Helvetica Neue"/>
              </a:endParaRPr>
            </a:p>
          </p:txBody>
        </p:sp>
        <p:sp>
          <p:nvSpPr>
            <p:cNvPr id="54296" name="Rectangle 86">
              <a:extLst>
                <a:ext uri="{FF2B5EF4-FFF2-40B4-BE49-F238E27FC236}">
                  <a16:creationId xmlns:a16="http://schemas.microsoft.com/office/drawing/2014/main" id="{EAB3E0A8-66F4-A5DD-4521-969D842B73D3}"/>
                </a:ext>
              </a:extLst>
            </p:cNvPr>
            <p:cNvSpPr>
              <a:spLocks noChangeArrowheads="1"/>
            </p:cNvSpPr>
            <p:nvPr/>
          </p:nvSpPr>
          <p:spPr bwMode="auto">
            <a:xfrm>
              <a:off x="2230" y="2798"/>
              <a:ext cx="563"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 70</a:t>
              </a:r>
            </a:p>
          </p:txBody>
        </p:sp>
        <p:sp>
          <p:nvSpPr>
            <p:cNvPr id="54297" name="Rectangle 87">
              <a:extLst>
                <a:ext uri="{FF2B5EF4-FFF2-40B4-BE49-F238E27FC236}">
                  <a16:creationId xmlns:a16="http://schemas.microsoft.com/office/drawing/2014/main" id="{BA6BEBAC-17C7-E034-21B1-0239FDEED106}"/>
                </a:ext>
              </a:extLst>
            </p:cNvPr>
            <p:cNvSpPr>
              <a:spLocks noChangeArrowheads="1"/>
            </p:cNvSpPr>
            <p:nvPr/>
          </p:nvSpPr>
          <p:spPr bwMode="auto">
            <a:xfrm>
              <a:off x="2697" y="2798"/>
              <a:ext cx="34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°F</a:t>
              </a:r>
            </a:p>
          </p:txBody>
        </p:sp>
        <p:sp>
          <p:nvSpPr>
            <p:cNvPr id="54298" name="Rectangle 88">
              <a:extLst>
                <a:ext uri="{FF2B5EF4-FFF2-40B4-BE49-F238E27FC236}">
                  <a16:creationId xmlns:a16="http://schemas.microsoft.com/office/drawing/2014/main" id="{D78F5DA8-455E-808A-B764-1515151AC853}"/>
                </a:ext>
              </a:extLst>
            </p:cNvPr>
            <p:cNvSpPr>
              <a:spLocks noChangeArrowheads="1"/>
            </p:cNvSpPr>
            <p:nvPr/>
          </p:nvSpPr>
          <p:spPr bwMode="auto">
            <a:xfrm>
              <a:off x="1422" y="2989"/>
              <a:ext cx="242"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100" b="1">
                  <a:solidFill>
                    <a:srgbClr val="000000"/>
                  </a:solidFill>
                  <a:latin typeface="Helvetica Neue"/>
                </a:rPr>
                <a:t>2</a:t>
              </a:r>
            </a:p>
          </p:txBody>
        </p:sp>
      </p:grpSp>
      <p:sp>
        <p:nvSpPr>
          <p:cNvPr id="54283" name="Rectangle 89">
            <a:extLst>
              <a:ext uri="{FF2B5EF4-FFF2-40B4-BE49-F238E27FC236}">
                <a16:creationId xmlns:a16="http://schemas.microsoft.com/office/drawing/2014/main" id="{C91AB3D8-1F7E-1FF4-D217-B9C52EAE6C5C}"/>
              </a:ext>
            </a:extLst>
          </p:cNvPr>
          <p:cNvSpPr>
            <a:spLocks noChangeArrowheads="1"/>
          </p:cNvSpPr>
          <p:nvPr/>
        </p:nvSpPr>
        <p:spPr bwMode="auto">
          <a:xfrm>
            <a:off x="4292600" y="5119688"/>
            <a:ext cx="428625"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b="1">
                <a:solidFill>
                  <a:srgbClr val="000000"/>
                </a:solidFill>
                <a:latin typeface="Helvetica Neue"/>
              </a:rPr>
              <a:t>T</a:t>
            </a:r>
            <a:r>
              <a:rPr lang="en-US" altLang="en-US" sz="2400" b="1" baseline="-25000">
                <a:solidFill>
                  <a:srgbClr val="000000"/>
                </a:solidFill>
                <a:latin typeface="Helvetica Neue"/>
              </a:rPr>
              <a:t>o</a:t>
            </a:r>
          </a:p>
        </p:txBody>
      </p:sp>
      <p:sp>
        <p:nvSpPr>
          <p:cNvPr id="54284" name="Rectangle 6">
            <a:extLst>
              <a:ext uri="{FF2B5EF4-FFF2-40B4-BE49-F238E27FC236}">
                <a16:creationId xmlns:a16="http://schemas.microsoft.com/office/drawing/2014/main" id="{BCEFEE33-3BC9-2303-65E7-4BAE61EB1BB5}"/>
              </a:ext>
            </a:extLst>
          </p:cNvPr>
          <p:cNvSpPr>
            <a:spLocks noChangeArrowheads="1"/>
          </p:cNvSpPr>
          <p:nvPr/>
        </p:nvSpPr>
        <p:spPr bwMode="auto">
          <a:xfrm>
            <a:off x="6381750" y="1779588"/>
            <a:ext cx="17335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200" b="1">
                <a:solidFill>
                  <a:srgbClr val="000000"/>
                </a:solidFill>
              </a:rPr>
              <a:t>MRT + t</a:t>
            </a:r>
            <a:r>
              <a:rPr lang="en-US" altLang="en-US" sz="3200" b="1" baseline="-25000">
                <a:solidFill>
                  <a:srgbClr val="000000"/>
                </a:solidFill>
              </a:rPr>
              <a:t>a</a:t>
            </a:r>
            <a:r>
              <a:rPr lang="en-US" altLang="en-US" sz="3200" b="1">
                <a:solidFill>
                  <a:srgbClr val="000000"/>
                </a:solidFill>
              </a:rPr>
              <a:t> </a:t>
            </a:r>
          </a:p>
        </p:txBody>
      </p:sp>
      <p:sp>
        <p:nvSpPr>
          <p:cNvPr id="54285" name="Rectangle 7">
            <a:extLst>
              <a:ext uri="{FF2B5EF4-FFF2-40B4-BE49-F238E27FC236}">
                <a16:creationId xmlns:a16="http://schemas.microsoft.com/office/drawing/2014/main" id="{330EA4E2-CC8B-36C1-F5B6-283BE3923CA1}"/>
              </a:ext>
            </a:extLst>
          </p:cNvPr>
          <p:cNvSpPr>
            <a:spLocks noChangeArrowheads="1"/>
          </p:cNvSpPr>
          <p:nvPr/>
        </p:nvSpPr>
        <p:spPr bwMode="auto">
          <a:xfrm>
            <a:off x="4752975" y="1916113"/>
            <a:ext cx="577850"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4400" b="1">
                <a:solidFill>
                  <a:srgbClr val="000000"/>
                </a:solidFill>
              </a:rPr>
              <a:t>t</a:t>
            </a:r>
            <a:r>
              <a:rPr lang="en-US" altLang="en-US" sz="4400" b="1" baseline="-25000">
                <a:solidFill>
                  <a:srgbClr val="000000"/>
                </a:solidFill>
              </a:rPr>
              <a:t>o</a:t>
            </a:r>
          </a:p>
        </p:txBody>
      </p:sp>
      <p:sp>
        <p:nvSpPr>
          <p:cNvPr id="54286" name="Rectangle 8">
            <a:extLst>
              <a:ext uri="{FF2B5EF4-FFF2-40B4-BE49-F238E27FC236}">
                <a16:creationId xmlns:a16="http://schemas.microsoft.com/office/drawing/2014/main" id="{CE5DD703-F140-F7E1-099F-63D1E3E4CB5B}"/>
              </a:ext>
            </a:extLst>
          </p:cNvPr>
          <p:cNvSpPr>
            <a:spLocks noChangeArrowheads="1"/>
          </p:cNvSpPr>
          <p:nvPr/>
        </p:nvSpPr>
        <p:spPr bwMode="auto">
          <a:xfrm>
            <a:off x="5505450" y="2038350"/>
            <a:ext cx="390525"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200" b="1">
                <a:solidFill>
                  <a:srgbClr val="000000"/>
                </a:solidFill>
              </a:rPr>
              <a:t>=</a:t>
            </a:r>
          </a:p>
        </p:txBody>
      </p:sp>
      <p:sp>
        <p:nvSpPr>
          <p:cNvPr id="54287" name="Line 10">
            <a:extLst>
              <a:ext uri="{FF2B5EF4-FFF2-40B4-BE49-F238E27FC236}">
                <a16:creationId xmlns:a16="http://schemas.microsoft.com/office/drawing/2014/main" id="{D9473D9A-6F67-2EB5-4989-545C44E99250}"/>
              </a:ext>
            </a:extLst>
          </p:cNvPr>
          <p:cNvSpPr>
            <a:spLocks noChangeShapeType="1"/>
          </p:cNvSpPr>
          <p:nvPr/>
        </p:nvSpPr>
        <p:spPr bwMode="auto">
          <a:xfrm>
            <a:off x="6064250" y="2338388"/>
            <a:ext cx="241300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288" name="Rectangle 11">
            <a:extLst>
              <a:ext uri="{FF2B5EF4-FFF2-40B4-BE49-F238E27FC236}">
                <a16:creationId xmlns:a16="http://schemas.microsoft.com/office/drawing/2014/main" id="{888C933A-AC5E-B49E-B42A-DBA108A8F32C}"/>
              </a:ext>
            </a:extLst>
          </p:cNvPr>
          <p:cNvSpPr>
            <a:spLocks noChangeArrowheads="1"/>
          </p:cNvSpPr>
          <p:nvPr/>
        </p:nvSpPr>
        <p:spPr bwMode="auto">
          <a:xfrm>
            <a:off x="7124700" y="2324100"/>
            <a:ext cx="39370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200" b="1">
                <a:solidFill>
                  <a:srgbClr val="000000"/>
                </a:solidFill>
              </a:rPr>
              <a:t>2</a:t>
            </a:r>
          </a:p>
        </p:txBody>
      </p:sp>
      <p:sp>
        <p:nvSpPr>
          <p:cNvPr id="54289" name="Rectangle 3">
            <a:extLst>
              <a:ext uri="{FF2B5EF4-FFF2-40B4-BE49-F238E27FC236}">
                <a16:creationId xmlns:a16="http://schemas.microsoft.com/office/drawing/2014/main" id="{89AF019E-2E3B-C02E-7667-C60F4096F657}"/>
              </a:ext>
            </a:extLst>
          </p:cNvPr>
          <p:cNvSpPr>
            <a:spLocks noChangeArrowheads="1"/>
          </p:cNvSpPr>
          <p:nvPr/>
        </p:nvSpPr>
        <p:spPr bwMode="auto">
          <a:xfrm>
            <a:off x="2873375" y="2105025"/>
            <a:ext cx="19970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000" b="1" i="1">
                <a:solidFill>
                  <a:srgbClr val="000000"/>
                </a:solidFill>
              </a:rPr>
              <a:t>Formula:</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E45BAA8-BCB8-5DB8-FCFD-ABF6E61FC86D}"/>
              </a:ext>
            </a:extLst>
          </p:cNvPr>
          <p:cNvSpPr>
            <a:spLocks noChangeArrowheads="1"/>
          </p:cNvSpPr>
          <p:nvPr/>
        </p:nvSpPr>
        <p:spPr bwMode="auto">
          <a:xfrm>
            <a:off x="0" y="-9525"/>
            <a:ext cx="12192000" cy="1128713"/>
          </a:xfrm>
          <a:prstGeom prst="rect">
            <a:avLst/>
          </a:prstGeom>
        </p:spPr>
        <p:txBody>
          <a:bodyPr anchor="ctr">
            <a:normAutofit/>
          </a:bodyPr>
          <a:lstStyle/>
          <a:p>
            <a:pPr algn="ctr" eaLnBrk="1" fontAlgn="auto" hangingPunct="1">
              <a:lnSpc>
                <a:spcPct val="90000"/>
              </a:lnSpc>
              <a:spcAft>
                <a:spcPts val="0"/>
              </a:spcAft>
              <a:defRPr/>
            </a:pPr>
            <a:r>
              <a:rPr lang="en-US" altLang="en-US" sz="3800" b="1" spc="-20" dirty="0">
                <a:solidFill>
                  <a:prstClr val="black"/>
                </a:solidFill>
                <a:latin typeface="Helvetica Neue"/>
                <a:cs typeface="Helvetica Neue"/>
              </a:rPr>
              <a:t>Turning the Thermostat Down</a:t>
            </a:r>
          </a:p>
        </p:txBody>
      </p:sp>
      <p:sp>
        <p:nvSpPr>
          <p:cNvPr id="39" name="Rectangle 3">
            <a:extLst>
              <a:ext uri="{FF2B5EF4-FFF2-40B4-BE49-F238E27FC236}">
                <a16:creationId xmlns:a16="http://schemas.microsoft.com/office/drawing/2014/main" id="{ED541A28-C90A-838A-67F0-8428B1B752DB}"/>
              </a:ext>
            </a:extLst>
          </p:cNvPr>
          <p:cNvSpPr>
            <a:spLocks noChangeArrowheads="1"/>
          </p:cNvSpPr>
          <p:nvPr/>
        </p:nvSpPr>
        <p:spPr bwMode="auto">
          <a:xfrm>
            <a:off x="6953685" y="4537477"/>
            <a:ext cx="4972086" cy="1016305"/>
          </a:xfrm>
          <a:prstGeom prst="rect">
            <a:avLst/>
          </a:prstGeom>
          <a:ln>
            <a:noFill/>
          </a:ln>
          <a:effectLst>
            <a:glow rad="101600">
              <a:srgbClr val="C00000">
                <a:alpha val="40000"/>
              </a:srgbClr>
            </a:glow>
          </a:effectLst>
        </p:spPr>
        <p:style>
          <a:lnRef idx="0">
            <a:scrgbClr r="0" g="0" b="0"/>
          </a:lnRef>
          <a:fillRef idx="1003">
            <a:schemeClr val="lt1"/>
          </a:fillRef>
          <a:effectRef idx="0">
            <a:scrgbClr r="0" g="0" b="0"/>
          </a:effectRef>
          <a:fontRef idx="major"/>
        </p:style>
        <p:txBody>
          <a:bodyPr lIns="92075" tIns="46038" rIns="92075" bIns="46038">
            <a:spAutoFit/>
          </a:bodyPr>
          <a:lstStyle/>
          <a:p>
            <a:pPr lvl="1" algn="ctr" eaLnBrk="1" fontAlgn="auto" hangingPunct="1">
              <a:spcBef>
                <a:spcPct val="20000"/>
              </a:spcBef>
              <a:spcAft>
                <a:spcPts val="0"/>
              </a:spcAft>
              <a:buClr>
                <a:srgbClr val="660033"/>
              </a:buClr>
              <a:defRPr/>
            </a:pPr>
            <a:r>
              <a:rPr lang="en-US" altLang="en-US" sz="2000" dirty="0">
                <a:solidFill>
                  <a:prstClr val="black"/>
                </a:solidFill>
                <a:latin typeface="Helvetica Neue"/>
              </a:rPr>
              <a:t>For every degree that you lower the thermostat setting, you save approximately 3-4% in fuel usage</a:t>
            </a:r>
          </a:p>
        </p:txBody>
      </p:sp>
      <p:sp>
        <p:nvSpPr>
          <p:cNvPr id="18" name="Rectangle 3">
            <a:extLst>
              <a:ext uri="{FF2B5EF4-FFF2-40B4-BE49-F238E27FC236}">
                <a16:creationId xmlns:a16="http://schemas.microsoft.com/office/drawing/2014/main" id="{144E0AA5-7333-28BC-5E86-47572A4856BD}"/>
              </a:ext>
            </a:extLst>
          </p:cNvPr>
          <p:cNvSpPr>
            <a:spLocks noChangeArrowheads="1"/>
          </p:cNvSpPr>
          <p:nvPr/>
        </p:nvSpPr>
        <p:spPr bwMode="auto">
          <a:xfrm>
            <a:off x="305628" y="2004825"/>
            <a:ext cx="6327138" cy="3293851"/>
          </a:xfrm>
          <a:prstGeom prst="rect">
            <a:avLst/>
          </a:prstGeom>
          <a:ln>
            <a:noFill/>
          </a:ln>
          <a:effectLst>
            <a:glow rad="101600">
              <a:srgbClr val="C00000">
                <a:alpha val="40000"/>
              </a:srgbClr>
            </a:glow>
          </a:effectLst>
        </p:spPr>
        <p:style>
          <a:lnRef idx="0">
            <a:scrgbClr r="0" g="0" b="0"/>
          </a:lnRef>
          <a:fillRef idx="1003">
            <a:schemeClr val="lt1"/>
          </a:fillRef>
          <a:effectRef idx="0">
            <a:scrgbClr r="0" g="0" b="0"/>
          </a:effectRef>
          <a:fontRef idx="major"/>
        </p:style>
        <p:txBody>
          <a:bodyPr lIns="92075" tIns="46038" rIns="92075" bIns="46038">
            <a:spAutoFit/>
          </a:bodyPr>
          <a:lstStyle/>
          <a:p>
            <a:pPr algn="ctr" eaLnBrk="1" fontAlgn="auto" hangingPunct="1">
              <a:spcBef>
                <a:spcPts val="0"/>
              </a:spcBef>
              <a:spcAft>
                <a:spcPts val="0"/>
              </a:spcAft>
              <a:defRPr/>
            </a:pPr>
            <a:r>
              <a:rPr lang="en-US" altLang="en-US" sz="2800" b="1" cap="all" dirty="0">
                <a:solidFill>
                  <a:prstClr val="black">
                    <a:lumMod val="65000"/>
                    <a:lumOff val="35000"/>
                  </a:prstClr>
                </a:solidFill>
                <a:latin typeface="Helvetica Neue"/>
                <a:cs typeface="Helvetica Neue"/>
              </a:rPr>
              <a:t>REMEMBER: </a:t>
            </a:r>
          </a:p>
          <a:p>
            <a:pPr algn="ctr" eaLnBrk="1" fontAlgn="auto" hangingPunct="1">
              <a:spcBef>
                <a:spcPts val="0"/>
              </a:spcBef>
              <a:spcAft>
                <a:spcPts val="0"/>
              </a:spcAft>
              <a:defRPr/>
            </a:pPr>
            <a:endParaRPr lang="en-US" altLang="en-US" sz="2000" b="1" i="1" dirty="0">
              <a:solidFill>
                <a:prstClr val="black">
                  <a:lumMod val="65000"/>
                  <a:lumOff val="35000"/>
                </a:prstClr>
              </a:solidFill>
              <a:latin typeface="Helvetica Neue"/>
            </a:endParaRPr>
          </a:p>
          <a:p>
            <a:pPr algn="ctr" eaLnBrk="1" fontAlgn="auto" hangingPunct="1">
              <a:spcBef>
                <a:spcPts val="0"/>
              </a:spcBef>
              <a:spcAft>
                <a:spcPts val="0"/>
              </a:spcAft>
              <a:defRPr/>
            </a:pPr>
            <a:r>
              <a:rPr lang="en-US" altLang="en-US" sz="2000" b="1" i="1" dirty="0">
                <a:solidFill>
                  <a:prstClr val="black"/>
                </a:solidFill>
                <a:latin typeface="Helvetica Neue"/>
              </a:rPr>
              <a:t>“Equivalent perceived comfort at lower air temperatures”</a:t>
            </a:r>
          </a:p>
          <a:p>
            <a:pPr algn="ctr" eaLnBrk="1" fontAlgn="auto" hangingPunct="1">
              <a:spcBef>
                <a:spcPts val="0"/>
              </a:spcBef>
              <a:spcAft>
                <a:spcPts val="0"/>
              </a:spcAft>
              <a:defRPr/>
            </a:pPr>
            <a:endParaRPr lang="en-US" altLang="en-US" sz="2000" b="1" i="1" dirty="0">
              <a:solidFill>
                <a:prstClr val="black"/>
              </a:solidFill>
              <a:latin typeface="Helvetica Neue"/>
            </a:endParaRPr>
          </a:p>
          <a:p>
            <a:pPr algn="ctr" eaLnBrk="1" fontAlgn="auto" hangingPunct="1">
              <a:spcBef>
                <a:spcPts val="0"/>
              </a:spcBef>
              <a:spcAft>
                <a:spcPts val="0"/>
              </a:spcAft>
              <a:defRPr/>
            </a:pPr>
            <a:endParaRPr lang="en-US" altLang="en-US" sz="2000" b="1" i="1" dirty="0">
              <a:solidFill>
                <a:prstClr val="black"/>
              </a:solidFill>
              <a:latin typeface="Helvetica Neue"/>
            </a:endParaRPr>
          </a:p>
          <a:p>
            <a:pPr algn="ctr" eaLnBrk="1" fontAlgn="auto" hangingPunct="1">
              <a:spcBef>
                <a:spcPts val="0"/>
              </a:spcBef>
              <a:spcAft>
                <a:spcPts val="0"/>
              </a:spcAft>
              <a:defRPr/>
            </a:pPr>
            <a:endParaRPr lang="en-US" altLang="en-US" sz="2000" b="1" i="1" dirty="0">
              <a:solidFill>
                <a:prstClr val="black"/>
              </a:solidFill>
              <a:latin typeface="Helvetica Neue"/>
            </a:endParaRPr>
          </a:p>
          <a:p>
            <a:pPr algn="ctr" eaLnBrk="1" fontAlgn="auto" hangingPunct="1">
              <a:spcBef>
                <a:spcPts val="0"/>
              </a:spcBef>
              <a:spcAft>
                <a:spcPts val="0"/>
              </a:spcAft>
              <a:defRPr/>
            </a:pPr>
            <a:endParaRPr lang="en-US" altLang="en-US" sz="2000" b="1" i="1" dirty="0">
              <a:solidFill>
                <a:prstClr val="black"/>
              </a:solidFill>
              <a:latin typeface="Helvetica Neue"/>
            </a:endParaRPr>
          </a:p>
          <a:p>
            <a:pPr algn="ctr" eaLnBrk="1" fontAlgn="auto" hangingPunct="1">
              <a:spcBef>
                <a:spcPts val="0"/>
              </a:spcBef>
              <a:spcAft>
                <a:spcPts val="0"/>
              </a:spcAft>
              <a:defRPr/>
            </a:pPr>
            <a:endParaRPr lang="en-US" altLang="en-US" sz="2000" b="1" i="1" dirty="0">
              <a:solidFill>
                <a:prstClr val="black"/>
              </a:solidFill>
              <a:latin typeface="Helvetica Neue"/>
            </a:endParaRPr>
          </a:p>
          <a:p>
            <a:pPr algn="ctr" eaLnBrk="1" fontAlgn="auto" hangingPunct="1">
              <a:spcBef>
                <a:spcPts val="0"/>
              </a:spcBef>
              <a:spcAft>
                <a:spcPts val="0"/>
              </a:spcAft>
              <a:defRPr/>
            </a:pPr>
            <a:endParaRPr lang="en-US" altLang="en-US" sz="2000" b="1" i="1" dirty="0">
              <a:solidFill>
                <a:prstClr val="black"/>
              </a:solidFill>
              <a:latin typeface="Helvetica Neue"/>
            </a:endParaRPr>
          </a:p>
        </p:txBody>
      </p:sp>
      <p:sp>
        <p:nvSpPr>
          <p:cNvPr id="56329" name="Rectangle 5">
            <a:extLst>
              <a:ext uri="{FF2B5EF4-FFF2-40B4-BE49-F238E27FC236}">
                <a16:creationId xmlns:a16="http://schemas.microsoft.com/office/drawing/2014/main" id="{337B7F5A-C4C6-7242-92C5-7AD2492976C6}"/>
              </a:ext>
            </a:extLst>
          </p:cNvPr>
          <p:cNvSpPr>
            <a:spLocks noChangeArrowheads="1"/>
          </p:cNvSpPr>
          <p:nvPr/>
        </p:nvSpPr>
        <p:spPr bwMode="auto">
          <a:xfrm>
            <a:off x="798513" y="3435350"/>
            <a:ext cx="51498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b="1">
                <a:solidFill>
                  <a:srgbClr val="000000"/>
                </a:solidFill>
              </a:rPr>
              <a:t>Infrared Heating </a:t>
            </a:r>
          </a:p>
        </p:txBody>
      </p:sp>
      <p:grpSp>
        <p:nvGrpSpPr>
          <p:cNvPr id="56330" name="Group 39">
            <a:extLst>
              <a:ext uri="{FF2B5EF4-FFF2-40B4-BE49-F238E27FC236}">
                <a16:creationId xmlns:a16="http://schemas.microsoft.com/office/drawing/2014/main" id="{30B3169D-01F2-904B-6744-F9D172B2846C}"/>
              </a:ext>
            </a:extLst>
          </p:cNvPr>
          <p:cNvGrpSpPr>
            <a:grpSpLocks/>
          </p:cNvGrpSpPr>
          <p:nvPr/>
        </p:nvGrpSpPr>
        <p:grpSpPr bwMode="auto">
          <a:xfrm>
            <a:off x="1284288" y="3805238"/>
            <a:ext cx="4230687" cy="1027112"/>
            <a:chOff x="3506" y="2648"/>
            <a:chExt cx="2665" cy="647"/>
          </a:xfrm>
        </p:grpSpPr>
        <p:sp>
          <p:nvSpPr>
            <p:cNvPr id="56332" name="Rectangle 66">
              <a:extLst>
                <a:ext uri="{FF2B5EF4-FFF2-40B4-BE49-F238E27FC236}">
                  <a16:creationId xmlns:a16="http://schemas.microsoft.com/office/drawing/2014/main" id="{98003A75-D62D-4D29-36AA-E9D3E1126515}"/>
                </a:ext>
              </a:extLst>
            </p:cNvPr>
            <p:cNvSpPr>
              <a:spLocks noChangeArrowheads="1"/>
            </p:cNvSpPr>
            <p:nvPr/>
          </p:nvSpPr>
          <p:spPr bwMode="auto">
            <a:xfrm>
              <a:off x="3506" y="2789"/>
              <a:ext cx="316" cy="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200" b="1">
                  <a:solidFill>
                    <a:srgbClr val="000000"/>
                  </a:solidFill>
                </a:rPr>
                <a:t>T</a:t>
              </a:r>
              <a:r>
                <a:rPr lang="en-US" altLang="en-US" sz="3200" b="1" baseline="-25000">
                  <a:solidFill>
                    <a:srgbClr val="000000"/>
                  </a:solidFill>
                </a:rPr>
                <a:t>o</a:t>
              </a:r>
            </a:p>
          </p:txBody>
        </p:sp>
        <p:sp>
          <p:nvSpPr>
            <p:cNvPr id="56333" name="Rectangle 67">
              <a:extLst>
                <a:ext uri="{FF2B5EF4-FFF2-40B4-BE49-F238E27FC236}">
                  <a16:creationId xmlns:a16="http://schemas.microsoft.com/office/drawing/2014/main" id="{C6BC1197-B2BA-154B-84DA-F66B86878547}"/>
                </a:ext>
              </a:extLst>
            </p:cNvPr>
            <p:cNvSpPr>
              <a:spLocks noChangeArrowheads="1"/>
            </p:cNvSpPr>
            <p:nvPr/>
          </p:nvSpPr>
          <p:spPr bwMode="auto">
            <a:xfrm>
              <a:off x="3848" y="2787"/>
              <a:ext cx="246" cy="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3200" b="1">
                  <a:solidFill>
                    <a:srgbClr val="000000"/>
                  </a:solidFill>
                </a:rPr>
                <a:t>=</a:t>
              </a:r>
            </a:p>
          </p:txBody>
        </p:sp>
        <p:sp>
          <p:nvSpPr>
            <p:cNvPr id="56334" name="Rectangle 68">
              <a:extLst>
                <a:ext uri="{FF2B5EF4-FFF2-40B4-BE49-F238E27FC236}">
                  <a16:creationId xmlns:a16="http://schemas.microsoft.com/office/drawing/2014/main" id="{EFD4A738-8961-4493-04EC-9ADE072C558F}"/>
                </a:ext>
              </a:extLst>
            </p:cNvPr>
            <p:cNvSpPr>
              <a:spLocks noChangeArrowheads="1"/>
            </p:cNvSpPr>
            <p:nvPr/>
          </p:nvSpPr>
          <p:spPr bwMode="auto">
            <a:xfrm>
              <a:off x="4168" y="2648"/>
              <a:ext cx="347"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b="1">
                  <a:solidFill>
                    <a:srgbClr val="000000"/>
                  </a:solidFill>
                </a:rPr>
                <a:t>75</a:t>
              </a:r>
            </a:p>
          </p:txBody>
        </p:sp>
        <p:sp>
          <p:nvSpPr>
            <p:cNvPr id="56335" name="Rectangle 69">
              <a:extLst>
                <a:ext uri="{FF2B5EF4-FFF2-40B4-BE49-F238E27FC236}">
                  <a16:creationId xmlns:a16="http://schemas.microsoft.com/office/drawing/2014/main" id="{6A0630E3-4460-550E-44AC-93497ECA6078}"/>
                </a:ext>
              </a:extLst>
            </p:cNvPr>
            <p:cNvSpPr>
              <a:spLocks noChangeArrowheads="1"/>
            </p:cNvSpPr>
            <p:nvPr/>
          </p:nvSpPr>
          <p:spPr bwMode="auto">
            <a:xfrm>
              <a:off x="4399" y="2648"/>
              <a:ext cx="299"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b="1">
                  <a:solidFill>
                    <a:srgbClr val="000000"/>
                  </a:solidFill>
                </a:rPr>
                <a:t>°F</a:t>
              </a:r>
            </a:p>
          </p:txBody>
        </p:sp>
        <p:sp>
          <p:nvSpPr>
            <p:cNvPr id="56336" name="Rectangle 70">
              <a:extLst>
                <a:ext uri="{FF2B5EF4-FFF2-40B4-BE49-F238E27FC236}">
                  <a16:creationId xmlns:a16="http://schemas.microsoft.com/office/drawing/2014/main" id="{E232D2C5-83AE-9D48-7CB9-6F9A24FB7D98}"/>
                </a:ext>
              </a:extLst>
            </p:cNvPr>
            <p:cNvSpPr>
              <a:spLocks noChangeArrowheads="1"/>
            </p:cNvSpPr>
            <p:nvPr/>
          </p:nvSpPr>
          <p:spPr bwMode="auto">
            <a:xfrm>
              <a:off x="4706" y="2648"/>
              <a:ext cx="512"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b="1">
                  <a:solidFill>
                    <a:srgbClr val="000000"/>
                  </a:solidFill>
                </a:rPr>
                <a:t>+ </a:t>
              </a:r>
              <a:r>
                <a:rPr lang="en-US" altLang="en-US" b="1">
                  <a:solidFill>
                    <a:srgbClr val="FF0000"/>
                  </a:solidFill>
                </a:rPr>
                <a:t>65</a:t>
              </a:r>
            </a:p>
          </p:txBody>
        </p:sp>
        <p:sp>
          <p:nvSpPr>
            <p:cNvPr id="56337" name="Rectangle 71">
              <a:extLst>
                <a:ext uri="{FF2B5EF4-FFF2-40B4-BE49-F238E27FC236}">
                  <a16:creationId xmlns:a16="http://schemas.microsoft.com/office/drawing/2014/main" id="{CEF2DF95-2D90-A5AC-E962-E34A315D1FDC}"/>
                </a:ext>
              </a:extLst>
            </p:cNvPr>
            <p:cNvSpPr>
              <a:spLocks noChangeArrowheads="1"/>
            </p:cNvSpPr>
            <p:nvPr/>
          </p:nvSpPr>
          <p:spPr bwMode="auto">
            <a:xfrm>
              <a:off x="5091" y="2648"/>
              <a:ext cx="299"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b="1">
                  <a:solidFill>
                    <a:srgbClr val="FF0000"/>
                  </a:solidFill>
                </a:rPr>
                <a:t>°F</a:t>
              </a:r>
            </a:p>
          </p:txBody>
        </p:sp>
        <p:sp>
          <p:nvSpPr>
            <p:cNvPr id="56338" name="Line 33">
              <a:extLst>
                <a:ext uri="{FF2B5EF4-FFF2-40B4-BE49-F238E27FC236}">
                  <a16:creationId xmlns:a16="http://schemas.microsoft.com/office/drawing/2014/main" id="{88D70405-5F11-C270-3B2B-22F6C09819C8}"/>
                </a:ext>
              </a:extLst>
            </p:cNvPr>
            <p:cNvSpPr>
              <a:spLocks noChangeShapeType="1"/>
            </p:cNvSpPr>
            <p:nvPr/>
          </p:nvSpPr>
          <p:spPr bwMode="auto">
            <a:xfrm>
              <a:off x="4163" y="2942"/>
              <a:ext cx="1283" cy="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39" name="Rectangle 73">
              <a:extLst>
                <a:ext uri="{FF2B5EF4-FFF2-40B4-BE49-F238E27FC236}">
                  <a16:creationId xmlns:a16="http://schemas.microsoft.com/office/drawing/2014/main" id="{0284ECBF-F7D5-C515-1A04-BE7835568854}"/>
                </a:ext>
              </a:extLst>
            </p:cNvPr>
            <p:cNvSpPr>
              <a:spLocks noChangeArrowheads="1"/>
            </p:cNvSpPr>
            <p:nvPr/>
          </p:nvSpPr>
          <p:spPr bwMode="auto">
            <a:xfrm>
              <a:off x="5466" y="2774"/>
              <a:ext cx="512"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b="1">
                  <a:solidFill>
                    <a:srgbClr val="000000"/>
                  </a:solidFill>
                </a:rPr>
                <a:t>= </a:t>
              </a:r>
              <a:r>
                <a:rPr lang="en-US" altLang="en-US" b="1">
                  <a:solidFill>
                    <a:srgbClr val="FF0000"/>
                  </a:solidFill>
                </a:rPr>
                <a:t>70</a:t>
              </a:r>
            </a:p>
          </p:txBody>
        </p:sp>
        <p:sp>
          <p:nvSpPr>
            <p:cNvPr id="56340" name="Rectangle 74">
              <a:extLst>
                <a:ext uri="{FF2B5EF4-FFF2-40B4-BE49-F238E27FC236}">
                  <a16:creationId xmlns:a16="http://schemas.microsoft.com/office/drawing/2014/main" id="{C82A82AA-F6DD-9E97-60C7-0B7C93B16A21}"/>
                </a:ext>
              </a:extLst>
            </p:cNvPr>
            <p:cNvSpPr>
              <a:spLocks noChangeArrowheads="1"/>
            </p:cNvSpPr>
            <p:nvPr/>
          </p:nvSpPr>
          <p:spPr bwMode="auto">
            <a:xfrm>
              <a:off x="5872" y="2779"/>
              <a:ext cx="299"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b="1">
                  <a:solidFill>
                    <a:srgbClr val="FF0000"/>
                  </a:solidFill>
                </a:rPr>
                <a:t>°F</a:t>
              </a:r>
            </a:p>
          </p:txBody>
        </p:sp>
        <p:sp>
          <p:nvSpPr>
            <p:cNvPr id="56341" name="Rectangle 75">
              <a:extLst>
                <a:ext uri="{FF2B5EF4-FFF2-40B4-BE49-F238E27FC236}">
                  <a16:creationId xmlns:a16="http://schemas.microsoft.com/office/drawing/2014/main" id="{8DB2B5E6-E56E-BA8E-2C43-31D996EB163B}"/>
                </a:ext>
              </a:extLst>
            </p:cNvPr>
            <p:cNvSpPr>
              <a:spLocks noChangeArrowheads="1"/>
            </p:cNvSpPr>
            <p:nvPr/>
          </p:nvSpPr>
          <p:spPr bwMode="auto">
            <a:xfrm>
              <a:off x="4658" y="2965"/>
              <a:ext cx="232"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b="1">
                  <a:solidFill>
                    <a:srgbClr val="000000"/>
                  </a:solidFill>
                </a:rPr>
                <a:t>2</a:t>
              </a:r>
            </a:p>
          </p:txBody>
        </p:sp>
      </p:grpSp>
      <p:pic>
        <p:nvPicPr>
          <p:cNvPr id="56331" name="Picture 18">
            <a:extLst>
              <a:ext uri="{FF2B5EF4-FFF2-40B4-BE49-F238E27FC236}">
                <a16:creationId xmlns:a16="http://schemas.microsoft.com/office/drawing/2014/main" id="{7E0998CF-C3F6-4569-1C41-084045AF40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0475" y="1060450"/>
            <a:ext cx="3429000"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8370" name="Rectangle 4">
            <a:extLst>
              <a:ext uri="{FF2B5EF4-FFF2-40B4-BE49-F238E27FC236}">
                <a16:creationId xmlns:a16="http://schemas.microsoft.com/office/drawing/2014/main" id="{774EA913-138A-9003-79D3-752E5F7732D8}"/>
              </a:ext>
            </a:extLst>
          </p:cNvPr>
          <p:cNvSpPr>
            <a:spLocks noChangeArrowheads="1"/>
          </p:cNvSpPr>
          <p:nvPr/>
        </p:nvSpPr>
        <p:spPr bwMode="auto">
          <a:xfrm>
            <a:off x="1247775" y="1965325"/>
            <a:ext cx="10059988" cy="310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20000"/>
              </a:spcBef>
              <a:buFontTx/>
              <a:buNone/>
            </a:pPr>
            <a:r>
              <a:rPr lang="en-US" altLang="en-US">
                <a:solidFill>
                  <a:srgbClr val="000000"/>
                </a:solidFill>
                <a:latin typeface="Helvetica Neue"/>
              </a:rPr>
              <a:t>   “Recognizing the reduced fuel requirement for these applications, …. it is desirable for manufacturers of radiant heaters to recommend installation of equipment with a rated output that is 80 to 85% of the heat loss calculated by methods described in Chapters 17 and 18 of the 2013 ASHRAE Handbook – Fundamentals.”</a:t>
            </a:r>
          </a:p>
        </p:txBody>
      </p:sp>
      <p:sp>
        <p:nvSpPr>
          <p:cNvPr id="58371" name="Rectangle 4">
            <a:extLst>
              <a:ext uri="{FF2B5EF4-FFF2-40B4-BE49-F238E27FC236}">
                <a16:creationId xmlns:a16="http://schemas.microsoft.com/office/drawing/2014/main" id="{26B66C8C-3115-F8B2-96DA-056DEC9059D9}"/>
              </a:ext>
            </a:extLst>
          </p:cNvPr>
          <p:cNvSpPr>
            <a:spLocks noChangeArrowheads="1"/>
          </p:cNvSpPr>
          <p:nvPr/>
        </p:nvSpPr>
        <p:spPr bwMode="auto">
          <a:xfrm>
            <a:off x="5091113" y="5187950"/>
            <a:ext cx="5951537"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20000"/>
              </a:spcBef>
              <a:buFontTx/>
              <a:buNone/>
            </a:pPr>
            <a:r>
              <a:rPr lang="en-US" altLang="en-US" sz="1600">
                <a:solidFill>
                  <a:srgbClr val="000000"/>
                </a:solidFill>
                <a:latin typeface="Helvetica Neue"/>
              </a:rPr>
              <a:t>-  “Infrared Radiant Heating.” 2016 ASHRAE Handbook HVAC </a:t>
            </a:r>
          </a:p>
          <a:p>
            <a:pPr eaLnBrk="1" hangingPunct="1">
              <a:lnSpc>
                <a:spcPct val="100000"/>
              </a:lnSpc>
              <a:spcBef>
                <a:spcPct val="20000"/>
              </a:spcBef>
              <a:buFontTx/>
              <a:buNone/>
            </a:pPr>
            <a:r>
              <a:rPr lang="en-US" altLang="en-US" sz="1600">
                <a:solidFill>
                  <a:srgbClr val="000000"/>
                </a:solidFill>
                <a:latin typeface="Helvetica Neue"/>
              </a:rPr>
              <a:t>   Systems and Equipment. Atlanta, GA: ASHRAE, </a:t>
            </a:r>
          </a:p>
          <a:p>
            <a:pPr eaLnBrk="1" hangingPunct="1">
              <a:lnSpc>
                <a:spcPct val="100000"/>
              </a:lnSpc>
              <a:spcBef>
                <a:spcPct val="20000"/>
              </a:spcBef>
              <a:buFontTx/>
              <a:buNone/>
            </a:pPr>
            <a:r>
              <a:rPr lang="en-US" altLang="en-US" sz="1600">
                <a:solidFill>
                  <a:srgbClr val="000000"/>
                </a:solidFill>
                <a:latin typeface="Helvetica Neue"/>
              </a:rPr>
              <a:t>   2016. 16.1. Print.</a:t>
            </a:r>
          </a:p>
        </p:txBody>
      </p:sp>
      <p:sp>
        <p:nvSpPr>
          <p:cNvPr id="58372" name="Rectangle 3">
            <a:extLst>
              <a:ext uri="{FF2B5EF4-FFF2-40B4-BE49-F238E27FC236}">
                <a16:creationId xmlns:a16="http://schemas.microsoft.com/office/drawing/2014/main" id="{FEE01E21-9762-FDC8-DBBF-CF7B73E64021}"/>
              </a:ext>
            </a:extLst>
          </p:cNvPr>
          <p:cNvSpPr>
            <a:spLocks noChangeArrowheads="1"/>
          </p:cNvSpPr>
          <p:nvPr/>
        </p:nvSpPr>
        <p:spPr bwMode="auto">
          <a:xfrm>
            <a:off x="-241300" y="5494338"/>
            <a:ext cx="93138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endParaRPr lang="en-US" altLang="en-US" sz="4000" b="1">
              <a:solidFill>
                <a:srgbClr val="595959"/>
              </a:solidFill>
              <a:latin typeface="Helvetica Neue"/>
              <a:ea typeface="Helvetica Neue"/>
              <a:cs typeface="Helvetica Neue"/>
            </a:endParaRPr>
          </a:p>
        </p:txBody>
      </p:sp>
      <p:pic>
        <p:nvPicPr>
          <p:cNvPr id="58373" name="Picture 8">
            <a:extLst>
              <a:ext uri="{FF2B5EF4-FFF2-40B4-BE49-F238E27FC236}">
                <a16:creationId xmlns:a16="http://schemas.microsoft.com/office/drawing/2014/main" id="{233C6895-79EF-7F25-D955-98CE62FB8F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13" y="152400"/>
            <a:ext cx="2016125"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4FB10120-8C4E-8813-1255-1EBD113BE6E4}"/>
              </a:ext>
            </a:extLst>
          </p:cNvPr>
          <p:cNvSpPr>
            <a:spLocks noChangeArrowheads="1"/>
          </p:cNvSpPr>
          <p:nvPr/>
        </p:nvSpPr>
        <p:spPr bwMode="auto">
          <a:xfrm>
            <a:off x="2484438" y="152400"/>
            <a:ext cx="8640762" cy="1128713"/>
          </a:xfrm>
          <a:prstGeom prst="rect">
            <a:avLst/>
          </a:prstGeom>
        </p:spPr>
        <p:txBody>
          <a:bodyPr anchor="ctr">
            <a:normAutofit lnSpcReduction="10000"/>
          </a:bodyPr>
          <a:lstStyle/>
          <a:p>
            <a:pPr algn="ctr" eaLnBrk="1" fontAlgn="auto" hangingPunct="1">
              <a:lnSpc>
                <a:spcPct val="90000"/>
              </a:lnSpc>
              <a:spcAft>
                <a:spcPts val="0"/>
              </a:spcAft>
              <a:defRPr/>
            </a:pPr>
            <a:r>
              <a:rPr lang="en-US" altLang="en-US" sz="3800" b="1" spc="-20" dirty="0">
                <a:solidFill>
                  <a:prstClr val="black"/>
                </a:solidFill>
                <a:latin typeface="Helvetica Neue"/>
                <a:cs typeface="Helvetica Neue"/>
              </a:rPr>
              <a:t>Adjustment Factor for</a:t>
            </a:r>
          </a:p>
          <a:p>
            <a:pPr algn="ctr" eaLnBrk="1" fontAlgn="auto" hangingPunct="1">
              <a:lnSpc>
                <a:spcPct val="90000"/>
              </a:lnSpc>
              <a:spcAft>
                <a:spcPts val="0"/>
              </a:spcAft>
              <a:defRPr/>
            </a:pPr>
            <a:r>
              <a:rPr lang="en-US" altLang="en-US" sz="3800" b="1" spc="-20" dirty="0">
                <a:solidFill>
                  <a:prstClr val="black"/>
                </a:solidFill>
                <a:latin typeface="Helvetica Neue"/>
                <a:cs typeface="Helvetica Neue"/>
              </a:rPr>
              <a:t>Infrared Equipment Sizing</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0418" name="Picture 21">
            <a:extLst>
              <a:ext uri="{FF2B5EF4-FFF2-40B4-BE49-F238E27FC236}">
                <a16:creationId xmlns:a16="http://schemas.microsoft.com/office/drawing/2014/main" id="{08A80973-7138-6A72-CFD9-8A4877C4BB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68463"/>
            <a:ext cx="12192000" cy="433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Picture 16">
            <a:extLst>
              <a:ext uri="{FF2B5EF4-FFF2-40B4-BE49-F238E27FC236}">
                <a16:creationId xmlns:a16="http://schemas.microsoft.com/office/drawing/2014/main" id="{FF680C73-4DE4-2218-BABC-3CE3299F44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213" y="152400"/>
            <a:ext cx="2016125"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8C553A99-D614-3ADB-77FA-A65745764B31}"/>
              </a:ext>
            </a:extLst>
          </p:cNvPr>
          <p:cNvSpPr>
            <a:spLocks noChangeArrowheads="1"/>
          </p:cNvSpPr>
          <p:nvPr/>
        </p:nvSpPr>
        <p:spPr bwMode="auto">
          <a:xfrm>
            <a:off x="2484438" y="152400"/>
            <a:ext cx="7789862" cy="1128713"/>
          </a:xfrm>
          <a:prstGeom prst="rect">
            <a:avLst/>
          </a:prstGeom>
        </p:spPr>
        <p:txBody>
          <a:bodyPr anchor="ctr">
            <a:normAutofit lnSpcReduction="10000"/>
          </a:bodyPr>
          <a:lstStyle/>
          <a:p>
            <a:pPr algn="ctr" eaLnBrk="1" fontAlgn="auto" hangingPunct="1">
              <a:lnSpc>
                <a:spcPct val="90000"/>
              </a:lnSpc>
              <a:spcAft>
                <a:spcPts val="0"/>
              </a:spcAft>
              <a:defRPr/>
            </a:pPr>
            <a:r>
              <a:rPr lang="en-US" altLang="en-US" sz="3800" b="1" spc="-20" dirty="0">
                <a:solidFill>
                  <a:prstClr val="black"/>
                </a:solidFill>
                <a:latin typeface="Helvetica Neue"/>
                <a:cs typeface="Helvetica Neue"/>
              </a:rPr>
              <a:t>Adjustment Factor for</a:t>
            </a:r>
          </a:p>
          <a:p>
            <a:pPr algn="ctr" eaLnBrk="1" fontAlgn="auto" hangingPunct="1">
              <a:lnSpc>
                <a:spcPct val="90000"/>
              </a:lnSpc>
              <a:spcAft>
                <a:spcPts val="0"/>
              </a:spcAft>
              <a:defRPr/>
            </a:pPr>
            <a:r>
              <a:rPr lang="en-US" altLang="en-US" sz="3800" b="1" spc="-20" dirty="0">
                <a:solidFill>
                  <a:prstClr val="black"/>
                </a:solidFill>
                <a:latin typeface="Helvetica Neue"/>
                <a:cs typeface="Helvetica Neue"/>
              </a:rPr>
              <a:t>Air Equipment Sizing</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2466" name="Picture 16">
            <a:extLst>
              <a:ext uri="{FF2B5EF4-FFF2-40B4-BE49-F238E27FC236}">
                <a16:creationId xmlns:a16="http://schemas.microsoft.com/office/drawing/2014/main" id="{0EA5B9AC-0656-3950-DF5B-4881077557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213" y="152400"/>
            <a:ext cx="2016125"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id="{D27BD4D6-33A6-C5A1-675F-6A3DAB2327EE}"/>
              </a:ext>
            </a:extLst>
          </p:cNvPr>
          <p:cNvSpPr>
            <a:spLocks noChangeArrowheads="1"/>
          </p:cNvSpPr>
          <p:nvPr/>
        </p:nvSpPr>
        <p:spPr bwMode="auto">
          <a:xfrm>
            <a:off x="2484438" y="152400"/>
            <a:ext cx="7789862" cy="1128713"/>
          </a:xfrm>
          <a:prstGeom prst="rect">
            <a:avLst/>
          </a:prstGeom>
        </p:spPr>
        <p:txBody>
          <a:bodyPr anchor="ctr">
            <a:normAutofit lnSpcReduction="10000"/>
          </a:bodyPr>
          <a:lstStyle/>
          <a:p>
            <a:pPr algn="ctr" eaLnBrk="1" fontAlgn="auto" hangingPunct="1">
              <a:lnSpc>
                <a:spcPct val="90000"/>
              </a:lnSpc>
              <a:spcAft>
                <a:spcPts val="0"/>
              </a:spcAft>
              <a:defRPr/>
            </a:pPr>
            <a:r>
              <a:rPr lang="en-US" altLang="en-US" sz="3800" b="1" spc="-20" dirty="0">
                <a:solidFill>
                  <a:prstClr val="black"/>
                </a:solidFill>
                <a:latin typeface="Helvetica Neue"/>
                <a:cs typeface="Helvetica Neue"/>
              </a:rPr>
              <a:t>Adjustment Factor for</a:t>
            </a:r>
          </a:p>
          <a:p>
            <a:pPr algn="ctr" eaLnBrk="1" fontAlgn="auto" hangingPunct="1">
              <a:lnSpc>
                <a:spcPct val="90000"/>
              </a:lnSpc>
              <a:spcAft>
                <a:spcPts val="0"/>
              </a:spcAft>
              <a:defRPr/>
            </a:pPr>
            <a:r>
              <a:rPr lang="en-US" altLang="en-US" sz="3800" b="1" spc="-20" dirty="0">
                <a:solidFill>
                  <a:prstClr val="black"/>
                </a:solidFill>
                <a:latin typeface="Helvetica Neue"/>
                <a:cs typeface="Helvetica Neue"/>
              </a:rPr>
              <a:t>Infrared Equipment Sizing</a:t>
            </a:r>
          </a:p>
        </p:txBody>
      </p:sp>
      <p:pic>
        <p:nvPicPr>
          <p:cNvPr id="62468" name="Picture 8">
            <a:extLst>
              <a:ext uri="{FF2B5EF4-FFF2-40B4-BE49-F238E27FC236}">
                <a16:creationId xmlns:a16="http://schemas.microsoft.com/office/drawing/2014/main" id="{53AB0A85-0E31-07FE-80FF-067D4C3894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1758"/>
          <a:stretch>
            <a:fillRect/>
          </a:stretch>
        </p:blipFill>
        <p:spPr bwMode="auto">
          <a:xfrm>
            <a:off x="0" y="1768475"/>
            <a:ext cx="12192000"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37BF6180-9806-1CC4-093F-43C71179C911}"/>
              </a:ext>
            </a:extLst>
          </p:cNvPr>
          <p:cNvSpPr>
            <a:spLocks noChangeArrowheads="1"/>
          </p:cNvSpPr>
          <p:nvPr/>
        </p:nvSpPr>
        <p:spPr bwMode="auto">
          <a:xfrm>
            <a:off x="0" y="152400"/>
            <a:ext cx="12192000" cy="1128713"/>
          </a:xfrm>
          <a:prstGeom prst="rect">
            <a:avLst/>
          </a:prstGeom>
        </p:spPr>
        <p:txBody>
          <a:bodyPr anchor="ctr">
            <a:normAutofit/>
          </a:bodyPr>
          <a:lstStyle/>
          <a:p>
            <a:pPr algn="ctr" eaLnBrk="1" fontAlgn="auto" hangingPunct="1">
              <a:lnSpc>
                <a:spcPct val="90000"/>
              </a:lnSpc>
              <a:spcAft>
                <a:spcPts val="0"/>
              </a:spcAft>
              <a:defRPr/>
            </a:pPr>
            <a:r>
              <a:rPr lang="en-US" altLang="en-US" sz="3800" b="1" spc="-20" dirty="0">
                <a:solidFill>
                  <a:prstClr val="black"/>
                </a:solidFill>
                <a:latin typeface="Helvetica Neue"/>
                <a:cs typeface="Helvetica Neue"/>
              </a:rPr>
              <a:t>Benefits of Low-Intensity Infrared</a:t>
            </a:r>
          </a:p>
        </p:txBody>
      </p:sp>
      <p:pic>
        <p:nvPicPr>
          <p:cNvPr id="64515" name="Picture 3" descr="A picture containing drawing&#10;&#10;Description automatically generated">
            <a:extLst>
              <a:ext uri="{FF2B5EF4-FFF2-40B4-BE49-F238E27FC236}">
                <a16:creationId xmlns:a16="http://schemas.microsoft.com/office/drawing/2014/main" id="{51115A50-8293-1865-7BED-3F03B03078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7300" y="1492250"/>
            <a:ext cx="9677400" cy="387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6BA96B-3C94-FA23-5516-DA3B6D067464}"/>
              </a:ext>
            </a:extLst>
          </p:cNvPr>
          <p:cNvSpPr txBox="1"/>
          <p:nvPr/>
        </p:nvSpPr>
        <p:spPr>
          <a:xfrm>
            <a:off x="1960776" y="1470582"/>
            <a:ext cx="4590853" cy="1938992"/>
          </a:xfrm>
          <a:prstGeom prst="rect">
            <a:avLst/>
          </a:prstGeom>
          <a:noFill/>
          <a:ln>
            <a:noFill/>
          </a:ln>
        </p:spPr>
        <p:txBody>
          <a:bodyPr>
            <a:spAutoFit/>
          </a:bodyPr>
          <a:lstStyle/>
          <a:p>
            <a:pPr algn="ctr" defTabSz="457200" eaLnBrk="1" fontAlgn="auto" hangingPunct="1">
              <a:spcAft>
                <a:spcPts val="0"/>
              </a:spcAft>
              <a:defRPr/>
            </a:pPr>
            <a:r>
              <a:rPr lang="en-US" sz="4000" b="1" dirty="0">
                <a:ln w="22225">
                  <a:solidFill>
                    <a:prstClr val="black">
                      <a:lumMod val="65000"/>
                      <a:lumOff val="35000"/>
                    </a:prstClr>
                  </a:solidFill>
                  <a:prstDash val="solid"/>
                </a:ln>
                <a:solidFill>
                  <a:prstClr val="white"/>
                </a:solidFill>
                <a:latin typeface="Helvetica Neue"/>
                <a:cs typeface="Helvetica Neue"/>
              </a:rPr>
              <a:t>HOW WARM AIR HEATS A BUILDING</a:t>
            </a:r>
          </a:p>
        </p:txBody>
      </p:sp>
      <p:pic>
        <p:nvPicPr>
          <p:cNvPr id="66563" name="Picture 2">
            <a:extLst>
              <a:ext uri="{FF2B5EF4-FFF2-40B4-BE49-F238E27FC236}">
                <a16:creationId xmlns:a16="http://schemas.microsoft.com/office/drawing/2014/main" id="{F39541FC-27CC-9ACD-C7C8-2252D8089A6C}"/>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697BB9A8-55FD-2153-28A8-606776F867FD}"/>
              </a:ext>
            </a:extLst>
          </p:cNvPr>
          <p:cNvSpPr txBox="1"/>
          <p:nvPr/>
        </p:nvSpPr>
        <p:spPr>
          <a:xfrm>
            <a:off x="2387496" y="1373600"/>
            <a:ext cx="4590853" cy="1938992"/>
          </a:xfrm>
          <a:prstGeom prst="rect">
            <a:avLst/>
          </a:prstGeom>
          <a:noFill/>
          <a:ln>
            <a:noFill/>
          </a:ln>
        </p:spPr>
        <p:txBody>
          <a:bodyPr>
            <a:spAutoFit/>
          </a:bodyPr>
          <a:lstStyle/>
          <a:p>
            <a:pPr algn="ctr" defTabSz="457200" eaLnBrk="1" fontAlgn="auto" hangingPunct="1">
              <a:spcAft>
                <a:spcPts val="0"/>
              </a:spcAft>
              <a:defRPr/>
            </a:pPr>
            <a:r>
              <a:rPr lang="en-US" sz="4000" b="1" dirty="0">
                <a:ln w="22225">
                  <a:solidFill>
                    <a:prstClr val="black">
                      <a:lumMod val="65000"/>
                      <a:lumOff val="35000"/>
                    </a:prstClr>
                  </a:solidFill>
                  <a:prstDash val="solid"/>
                </a:ln>
                <a:solidFill>
                  <a:prstClr val="white"/>
                </a:solidFill>
                <a:latin typeface="Helvetica Neue"/>
                <a:cs typeface="Helvetica Neue"/>
              </a:rPr>
              <a:t>HOW WARM AIR HEATS A BUILDING</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graphicFrame>
        <p:nvGraphicFramePr>
          <p:cNvPr id="5" name="Table 16">
            <a:extLst>
              <a:ext uri="{FF2B5EF4-FFF2-40B4-BE49-F238E27FC236}">
                <a16:creationId xmlns:a16="http://schemas.microsoft.com/office/drawing/2014/main" id="{1E1DF5AC-81F2-14E5-C630-5F82A2B203B2}"/>
              </a:ext>
            </a:extLst>
          </p:cNvPr>
          <p:cNvGraphicFramePr>
            <a:graphicFrameLocks noGrp="1"/>
          </p:cNvGraphicFramePr>
          <p:nvPr/>
        </p:nvGraphicFramePr>
        <p:xfrm>
          <a:off x="4267200" y="914400"/>
          <a:ext cx="3543300" cy="3332163"/>
        </p:xfrm>
        <a:graphic>
          <a:graphicData uri="http://schemas.openxmlformats.org/drawingml/2006/table">
            <a:tbl>
              <a:tblPr firstRow="1" bandRow="1">
                <a:tableStyleId>{073A0DAA-6AF3-43AB-8588-CEC1D06C72B9}</a:tableStyleId>
              </a:tblPr>
              <a:tblGrid>
                <a:gridCol w="1771650">
                  <a:extLst>
                    <a:ext uri="{9D8B030D-6E8A-4147-A177-3AD203B41FA5}">
                      <a16:colId xmlns:a16="http://schemas.microsoft.com/office/drawing/2014/main" val="20000"/>
                    </a:ext>
                  </a:extLst>
                </a:gridCol>
                <a:gridCol w="1771650">
                  <a:extLst>
                    <a:ext uri="{9D8B030D-6E8A-4147-A177-3AD203B41FA5}">
                      <a16:colId xmlns:a16="http://schemas.microsoft.com/office/drawing/2014/main" val="20001"/>
                    </a:ext>
                  </a:extLst>
                </a:gridCol>
              </a:tblGrid>
              <a:tr h="365752">
                <a:tc>
                  <a:txBody>
                    <a:bodyPr/>
                    <a:lstStyle/>
                    <a:p>
                      <a:endParaRPr lang="en-US" sz="1800" dirty="0"/>
                    </a:p>
                  </a:txBody>
                  <a:tcPr marL="91428" marR="91428" marT="45716" marB="45716"/>
                </a:tc>
                <a:tc>
                  <a:txBody>
                    <a:bodyPr/>
                    <a:lstStyle/>
                    <a:p>
                      <a:endParaRPr lang="en-US" sz="1800" dirty="0"/>
                    </a:p>
                  </a:txBody>
                  <a:tcPr marL="91428" marR="91428" marT="45716" marB="45716"/>
                </a:tc>
                <a:extLst>
                  <a:ext uri="{0D108BD9-81ED-4DB2-BD59-A6C34878D82A}">
                    <a16:rowId xmlns:a16="http://schemas.microsoft.com/office/drawing/2014/main" val="10000"/>
                  </a:ext>
                </a:extLst>
              </a:tr>
              <a:tr h="370802">
                <a:tc>
                  <a:txBody>
                    <a:bodyPr/>
                    <a:lstStyle/>
                    <a:p>
                      <a:r>
                        <a:rPr lang="en-US" sz="1800" dirty="0"/>
                        <a:t>Buffalo</a:t>
                      </a:r>
                    </a:p>
                  </a:txBody>
                  <a:tcPr marL="91428" marR="91428" marT="45716" marB="45716"/>
                </a:tc>
                <a:tc>
                  <a:txBody>
                    <a:bodyPr/>
                    <a:lstStyle/>
                    <a:p>
                      <a:r>
                        <a:rPr lang="en-US" sz="1800"/>
                        <a:t>6489</a:t>
                      </a:r>
                    </a:p>
                  </a:txBody>
                  <a:tcPr marL="91428" marR="91428" marT="45716" marB="45716"/>
                </a:tc>
                <a:extLst>
                  <a:ext uri="{0D108BD9-81ED-4DB2-BD59-A6C34878D82A}">
                    <a16:rowId xmlns:a16="http://schemas.microsoft.com/office/drawing/2014/main" val="10001"/>
                  </a:ext>
                </a:extLst>
              </a:tr>
              <a:tr h="370802">
                <a:tc>
                  <a:txBody>
                    <a:bodyPr/>
                    <a:lstStyle/>
                    <a:p>
                      <a:r>
                        <a:rPr lang="en-US" sz="1800"/>
                        <a:t>Norfolk</a:t>
                      </a:r>
                      <a:endParaRPr lang="en-US" sz="1800" dirty="0"/>
                    </a:p>
                  </a:txBody>
                  <a:tcPr marL="91428" marR="91428" marT="45716" marB="45716"/>
                </a:tc>
                <a:tc>
                  <a:txBody>
                    <a:bodyPr/>
                    <a:lstStyle/>
                    <a:p>
                      <a:r>
                        <a:rPr lang="en-US" sz="1800" dirty="0"/>
                        <a:t>3439</a:t>
                      </a:r>
                    </a:p>
                  </a:txBody>
                  <a:tcPr marL="91428" marR="91428" marT="45716" marB="45716"/>
                </a:tc>
                <a:extLst>
                  <a:ext uri="{0D108BD9-81ED-4DB2-BD59-A6C34878D82A}">
                    <a16:rowId xmlns:a16="http://schemas.microsoft.com/office/drawing/2014/main" val="10002"/>
                  </a:ext>
                </a:extLst>
              </a:tr>
              <a:tr h="370802">
                <a:tc>
                  <a:txBody>
                    <a:bodyPr/>
                    <a:lstStyle/>
                    <a:p>
                      <a:r>
                        <a:rPr lang="en-US" sz="1800" dirty="0"/>
                        <a:t>Dallas</a:t>
                      </a:r>
                    </a:p>
                  </a:txBody>
                  <a:tcPr marL="91428" marR="91428" marT="45716" marB="45716"/>
                </a:tc>
                <a:tc>
                  <a:txBody>
                    <a:bodyPr/>
                    <a:lstStyle/>
                    <a:p>
                      <a:r>
                        <a:rPr lang="en-US" sz="1800"/>
                        <a:t>2137</a:t>
                      </a:r>
                    </a:p>
                  </a:txBody>
                  <a:tcPr marL="91428" marR="91428" marT="45716" marB="45716"/>
                </a:tc>
                <a:extLst>
                  <a:ext uri="{0D108BD9-81ED-4DB2-BD59-A6C34878D82A}">
                    <a16:rowId xmlns:a16="http://schemas.microsoft.com/office/drawing/2014/main" val="10003"/>
                  </a:ext>
                </a:extLst>
              </a:tr>
              <a:tr h="370802">
                <a:tc>
                  <a:txBody>
                    <a:bodyPr/>
                    <a:lstStyle/>
                    <a:p>
                      <a:r>
                        <a:rPr lang="en-US" sz="1800"/>
                        <a:t>Portland, OR</a:t>
                      </a:r>
                    </a:p>
                  </a:txBody>
                  <a:tcPr marL="91428" marR="91428" marT="45716" marB="45716"/>
                </a:tc>
                <a:tc>
                  <a:txBody>
                    <a:bodyPr/>
                    <a:lstStyle/>
                    <a:p>
                      <a:r>
                        <a:rPr lang="en-US" sz="1800"/>
                        <a:t>4294</a:t>
                      </a:r>
                    </a:p>
                  </a:txBody>
                  <a:tcPr marL="91428" marR="91428" marT="45716" marB="45716"/>
                </a:tc>
                <a:extLst>
                  <a:ext uri="{0D108BD9-81ED-4DB2-BD59-A6C34878D82A}">
                    <a16:rowId xmlns:a16="http://schemas.microsoft.com/office/drawing/2014/main" val="10004"/>
                  </a:ext>
                </a:extLst>
              </a:tr>
              <a:tr h="370802">
                <a:tc>
                  <a:txBody>
                    <a:bodyPr/>
                    <a:lstStyle/>
                    <a:p>
                      <a:r>
                        <a:rPr lang="en-US" sz="1800"/>
                        <a:t>Louisville</a:t>
                      </a:r>
                    </a:p>
                  </a:txBody>
                  <a:tcPr marL="91428" marR="91428" marT="45716" marB="45716"/>
                </a:tc>
                <a:tc>
                  <a:txBody>
                    <a:bodyPr/>
                    <a:lstStyle/>
                    <a:p>
                      <a:r>
                        <a:rPr lang="en-US" sz="1800"/>
                        <a:t>3917</a:t>
                      </a:r>
                    </a:p>
                  </a:txBody>
                  <a:tcPr marL="91428" marR="91428" marT="45716" marB="45716"/>
                </a:tc>
                <a:extLst>
                  <a:ext uri="{0D108BD9-81ED-4DB2-BD59-A6C34878D82A}">
                    <a16:rowId xmlns:a16="http://schemas.microsoft.com/office/drawing/2014/main" val="10005"/>
                  </a:ext>
                </a:extLst>
              </a:tr>
              <a:tr h="370802">
                <a:tc>
                  <a:txBody>
                    <a:bodyPr/>
                    <a:lstStyle/>
                    <a:p>
                      <a:r>
                        <a:rPr lang="en-US" sz="1800"/>
                        <a:t>Atlanta</a:t>
                      </a:r>
                    </a:p>
                  </a:txBody>
                  <a:tcPr marL="91428" marR="91428" marT="45716" marB="45716"/>
                </a:tc>
                <a:tc>
                  <a:txBody>
                    <a:bodyPr/>
                    <a:lstStyle/>
                    <a:p>
                      <a:r>
                        <a:rPr lang="en-US" sz="1800"/>
                        <a:t>2451</a:t>
                      </a:r>
                    </a:p>
                  </a:txBody>
                  <a:tcPr marL="91428" marR="91428" marT="45716" marB="45716"/>
                </a:tc>
                <a:extLst>
                  <a:ext uri="{0D108BD9-81ED-4DB2-BD59-A6C34878D82A}">
                    <a16:rowId xmlns:a16="http://schemas.microsoft.com/office/drawing/2014/main" val="10006"/>
                  </a:ext>
                </a:extLst>
              </a:tr>
              <a:tr h="370802">
                <a:tc>
                  <a:txBody>
                    <a:bodyPr/>
                    <a:lstStyle/>
                    <a:p>
                      <a:r>
                        <a:rPr lang="en-US" sz="1800"/>
                        <a:t>Chicago</a:t>
                      </a:r>
                    </a:p>
                  </a:txBody>
                  <a:tcPr marL="91428" marR="91428" marT="45716" marB="45716"/>
                </a:tc>
                <a:tc>
                  <a:txBody>
                    <a:bodyPr/>
                    <a:lstStyle/>
                    <a:p>
                      <a:r>
                        <a:rPr lang="en-US" sz="1800" dirty="0"/>
                        <a:t>6466</a:t>
                      </a:r>
                    </a:p>
                  </a:txBody>
                  <a:tcPr marL="91428" marR="91428" marT="45716" marB="45716"/>
                </a:tc>
                <a:extLst>
                  <a:ext uri="{0D108BD9-81ED-4DB2-BD59-A6C34878D82A}">
                    <a16:rowId xmlns:a16="http://schemas.microsoft.com/office/drawing/2014/main" val="10007"/>
                  </a:ext>
                </a:extLst>
              </a:tr>
              <a:tr h="370801">
                <a:tc>
                  <a:txBody>
                    <a:bodyPr/>
                    <a:lstStyle/>
                    <a:p>
                      <a:pPr lvl="0">
                        <a:buNone/>
                      </a:pPr>
                      <a:r>
                        <a:rPr lang="en-US" sz="1800"/>
                        <a:t>Green Bay</a:t>
                      </a:r>
                      <a:endParaRPr lang="en-US" sz="1800" dirty="0"/>
                    </a:p>
                  </a:txBody>
                  <a:tcPr marL="91428" marR="91428" marT="45716" marB="45716"/>
                </a:tc>
                <a:tc>
                  <a:txBody>
                    <a:bodyPr/>
                    <a:lstStyle/>
                    <a:p>
                      <a:pPr lvl="0">
                        <a:buNone/>
                      </a:pPr>
                      <a:r>
                        <a:rPr lang="en-US" sz="1800" dirty="0"/>
                        <a:t>7548</a:t>
                      </a:r>
                    </a:p>
                  </a:txBody>
                  <a:tcPr marL="91428" marR="91428" marT="45716" marB="45716"/>
                </a:tc>
                <a:extLst>
                  <a:ext uri="{0D108BD9-81ED-4DB2-BD59-A6C34878D82A}">
                    <a16:rowId xmlns:a16="http://schemas.microsoft.com/office/drawing/2014/main" val="10008"/>
                  </a:ext>
                </a:extLst>
              </a:tr>
            </a:tbl>
          </a:graphicData>
        </a:graphic>
      </p:graphicFrame>
      <p:sp>
        <p:nvSpPr>
          <p:cNvPr id="68642" name="Content Placeholder 2">
            <a:extLst>
              <a:ext uri="{FF2B5EF4-FFF2-40B4-BE49-F238E27FC236}">
                <a16:creationId xmlns:a16="http://schemas.microsoft.com/office/drawing/2014/main" id="{04B7B642-1C7E-3F2F-208C-B54B426A6BEC}"/>
              </a:ext>
            </a:extLst>
          </p:cNvPr>
          <p:cNvSpPr txBox="1">
            <a:spLocks noChangeArrowheads="1"/>
          </p:cNvSpPr>
          <p:nvPr/>
        </p:nvSpPr>
        <p:spPr bwMode="auto">
          <a:xfrm>
            <a:off x="10450513" y="5695950"/>
            <a:ext cx="12144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buFont typeface="Arial" panose="020B0604020202020204" pitchFamily="34" charset="0"/>
              <a:buNone/>
            </a:pPr>
            <a:r>
              <a:rPr lang="en-US" altLang="en-US" sz="1600">
                <a:solidFill>
                  <a:srgbClr val="FFFFFF"/>
                </a:solidFill>
                <a:latin typeface="Helvetica Neue"/>
                <a:cs typeface="Calibri" panose="020F0502020204030204" pitchFamily="34" charset="0"/>
              </a:rPr>
              <a:t>Btu/h/ft-sq</a:t>
            </a:r>
            <a:endParaRPr lang="en-US" altLang="en-US">
              <a:solidFill>
                <a:srgbClr val="FFFFFF"/>
              </a:solidFill>
            </a:endParaRPr>
          </a:p>
        </p:txBody>
      </p:sp>
      <p:graphicFrame>
        <p:nvGraphicFramePr>
          <p:cNvPr id="7" name="Table 16">
            <a:extLst>
              <a:ext uri="{FF2B5EF4-FFF2-40B4-BE49-F238E27FC236}">
                <a16:creationId xmlns:a16="http://schemas.microsoft.com/office/drawing/2014/main" id="{E4BD6885-6341-050D-0D45-1B81629E1A95}"/>
              </a:ext>
            </a:extLst>
          </p:cNvPr>
          <p:cNvGraphicFramePr>
            <a:graphicFrameLocks noGrp="1"/>
          </p:cNvGraphicFramePr>
          <p:nvPr/>
        </p:nvGraphicFramePr>
        <p:xfrm>
          <a:off x="5029200" y="4343400"/>
          <a:ext cx="4489450" cy="1493838"/>
        </p:xfrm>
        <a:graphic>
          <a:graphicData uri="http://schemas.openxmlformats.org/drawingml/2006/table">
            <a:tbl>
              <a:tblPr firstRow="1" bandRow="1">
                <a:tableStyleId>{073A0DAA-6AF3-43AB-8588-CEC1D06C72B9}</a:tableStyleId>
              </a:tblPr>
              <a:tblGrid>
                <a:gridCol w="1575518">
                  <a:extLst>
                    <a:ext uri="{9D8B030D-6E8A-4147-A177-3AD203B41FA5}">
                      <a16:colId xmlns:a16="http://schemas.microsoft.com/office/drawing/2014/main" val="20000"/>
                    </a:ext>
                  </a:extLst>
                </a:gridCol>
                <a:gridCol w="728483">
                  <a:extLst>
                    <a:ext uri="{9D8B030D-6E8A-4147-A177-3AD203B41FA5}">
                      <a16:colId xmlns:a16="http://schemas.microsoft.com/office/drawing/2014/main" val="20001"/>
                    </a:ext>
                  </a:extLst>
                </a:gridCol>
                <a:gridCol w="728483">
                  <a:extLst>
                    <a:ext uri="{9D8B030D-6E8A-4147-A177-3AD203B41FA5}">
                      <a16:colId xmlns:a16="http://schemas.microsoft.com/office/drawing/2014/main" val="20002"/>
                    </a:ext>
                  </a:extLst>
                </a:gridCol>
                <a:gridCol w="728483">
                  <a:extLst>
                    <a:ext uri="{9D8B030D-6E8A-4147-A177-3AD203B41FA5}">
                      <a16:colId xmlns:a16="http://schemas.microsoft.com/office/drawing/2014/main" val="20003"/>
                    </a:ext>
                  </a:extLst>
                </a:gridCol>
                <a:gridCol w="728483">
                  <a:extLst>
                    <a:ext uri="{9D8B030D-6E8A-4147-A177-3AD203B41FA5}">
                      <a16:colId xmlns:a16="http://schemas.microsoft.com/office/drawing/2014/main" val="20004"/>
                    </a:ext>
                  </a:extLst>
                </a:gridCol>
              </a:tblGrid>
              <a:tr h="381081">
                <a:tc gridSpan="5">
                  <a:txBody>
                    <a:bodyPr/>
                    <a:lstStyle/>
                    <a:p>
                      <a:pPr lvl="0" algn="ctr">
                        <a:buNone/>
                      </a:pPr>
                      <a:r>
                        <a:rPr lang="en-US" sz="1800"/>
                        <a:t>Degree Day Level (65 °F)</a:t>
                      </a:r>
                    </a:p>
                  </a:txBody>
                  <a:tcPr marL="91432" marR="91432" marT="45730" marB="4573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919">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pPr lvl="0">
                        <a:buNone/>
                      </a:pPr>
                      <a:endParaRPr lang="en-US" sz="1800" dirty="0"/>
                    </a:p>
                  </a:txBody>
                  <a:tcPr marL="91432" marR="91432" marT="45730" marB="45730"/>
                </a:tc>
                <a:tc>
                  <a:txBody>
                    <a:bodyPr/>
                    <a:lstStyle/>
                    <a:p>
                      <a:pPr lvl="0">
                        <a:buNone/>
                      </a:pPr>
                      <a:endParaRPr lang="en-US" sz="1800" dirty="0"/>
                    </a:p>
                  </a:txBody>
                  <a:tcPr marL="91432" marR="91432" marT="45730" marB="45730"/>
                </a:tc>
                <a:extLst>
                  <a:ext uri="{0D108BD9-81ED-4DB2-BD59-A6C34878D82A}">
                    <a16:rowId xmlns:a16="http://schemas.microsoft.com/office/drawing/2014/main" val="10001"/>
                  </a:ext>
                </a:extLst>
              </a:tr>
              <a:tr h="370919">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pPr lvl="0">
                        <a:buNone/>
                      </a:pPr>
                      <a:endParaRPr lang="en-US" sz="1800" dirty="0"/>
                    </a:p>
                  </a:txBody>
                  <a:tcPr marL="91432" marR="91432" marT="45730" marB="45730"/>
                </a:tc>
                <a:tc>
                  <a:txBody>
                    <a:bodyPr/>
                    <a:lstStyle/>
                    <a:p>
                      <a:pPr lvl="0">
                        <a:buNone/>
                      </a:pPr>
                      <a:endParaRPr lang="en-US" sz="1800" dirty="0"/>
                    </a:p>
                  </a:txBody>
                  <a:tcPr marL="91432" marR="91432" marT="45730" marB="45730"/>
                </a:tc>
                <a:extLst>
                  <a:ext uri="{0D108BD9-81ED-4DB2-BD59-A6C34878D82A}">
                    <a16:rowId xmlns:a16="http://schemas.microsoft.com/office/drawing/2014/main" val="10002"/>
                  </a:ext>
                </a:extLst>
              </a:tr>
              <a:tr h="370919">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pPr lvl="0">
                        <a:buNone/>
                      </a:pPr>
                      <a:endParaRPr lang="en-US" sz="1800" dirty="0"/>
                    </a:p>
                  </a:txBody>
                  <a:tcPr marL="91432" marR="91432" marT="45730" marB="45730"/>
                </a:tc>
                <a:tc>
                  <a:txBody>
                    <a:bodyPr/>
                    <a:lstStyle/>
                    <a:p>
                      <a:pPr lvl="0">
                        <a:buNone/>
                      </a:pPr>
                      <a:endParaRPr lang="en-US" sz="1800" dirty="0"/>
                    </a:p>
                  </a:txBody>
                  <a:tcPr marL="91432" marR="91432" marT="45730" marB="45730"/>
                </a:tc>
                <a:extLst>
                  <a:ext uri="{0D108BD9-81ED-4DB2-BD59-A6C34878D82A}">
                    <a16:rowId xmlns:a16="http://schemas.microsoft.com/office/drawing/2014/main" val="10003"/>
                  </a:ext>
                </a:extLst>
              </a:tr>
            </a:tbl>
          </a:graphicData>
        </a:graphic>
      </p:graphicFrame>
      <p:graphicFrame>
        <p:nvGraphicFramePr>
          <p:cNvPr id="8" name="Table 16">
            <a:extLst>
              <a:ext uri="{FF2B5EF4-FFF2-40B4-BE49-F238E27FC236}">
                <a16:creationId xmlns:a16="http://schemas.microsoft.com/office/drawing/2014/main" id="{DC655095-48E0-7AB5-398A-B3455AB52B92}"/>
              </a:ext>
            </a:extLst>
          </p:cNvPr>
          <p:cNvGraphicFramePr>
            <a:graphicFrameLocks noGrp="1"/>
          </p:cNvGraphicFramePr>
          <p:nvPr/>
        </p:nvGraphicFramePr>
        <p:xfrm>
          <a:off x="2605088" y="4716463"/>
          <a:ext cx="6919912" cy="1482725"/>
        </p:xfrm>
        <a:graphic>
          <a:graphicData uri="http://schemas.openxmlformats.org/drawingml/2006/table">
            <a:tbl>
              <a:tblPr firstRow="1" bandRow="1">
                <a:tableStyleId>{073A0DAA-6AF3-43AB-8588-CEC1D06C72B9}</a:tableStyleId>
              </a:tblPr>
              <a:tblGrid>
                <a:gridCol w="2428455">
                  <a:extLst>
                    <a:ext uri="{9D8B030D-6E8A-4147-A177-3AD203B41FA5}">
                      <a16:colId xmlns:a16="http://schemas.microsoft.com/office/drawing/2014/main" val="20000"/>
                    </a:ext>
                  </a:extLst>
                </a:gridCol>
                <a:gridCol w="1122864">
                  <a:extLst>
                    <a:ext uri="{9D8B030D-6E8A-4147-A177-3AD203B41FA5}">
                      <a16:colId xmlns:a16="http://schemas.microsoft.com/office/drawing/2014/main" val="20001"/>
                    </a:ext>
                  </a:extLst>
                </a:gridCol>
                <a:gridCol w="1122864">
                  <a:extLst>
                    <a:ext uri="{9D8B030D-6E8A-4147-A177-3AD203B41FA5}">
                      <a16:colId xmlns:a16="http://schemas.microsoft.com/office/drawing/2014/main" val="20002"/>
                    </a:ext>
                  </a:extLst>
                </a:gridCol>
                <a:gridCol w="1122864">
                  <a:extLst>
                    <a:ext uri="{9D8B030D-6E8A-4147-A177-3AD203B41FA5}">
                      <a16:colId xmlns:a16="http://schemas.microsoft.com/office/drawing/2014/main" val="20003"/>
                    </a:ext>
                  </a:extLst>
                </a:gridCol>
                <a:gridCol w="1122864">
                  <a:extLst>
                    <a:ext uri="{9D8B030D-6E8A-4147-A177-3AD203B41FA5}">
                      <a16:colId xmlns:a16="http://schemas.microsoft.com/office/drawing/2014/main" val="20004"/>
                    </a:ext>
                  </a:extLst>
                </a:gridCol>
              </a:tblGrid>
              <a:tr h="370681">
                <a:tc>
                  <a:txBody>
                    <a:bodyPr/>
                    <a:lstStyle/>
                    <a:p>
                      <a:r>
                        <a:rPr lang="en-US" sz="1800"/>
                        <a:t>Application Type</a:t>
                      </a:r>
                      <a:endParaRPr lang="en-US" sz="1800" dirty="0"/>
                    </a:p>
                  </a:txBody>
                  <a:tcPr marL="91424" marR="91424" marT="45700" marB="45700"/>
                </a:tc>
                <a:tc>
                  <a:txBody>
                    <a:bodyPr/>
                    <a:lstStyle/>
                    <a:p>
                      <a:r>
                        <a:rPr lang="en-US" sz="1800"/>
                        <a:t>2000</a:t>
                      </a:r>
                    </a:p>
                  </a:txBody>
                  <a:tcPr marL="91424" marR="91424" marT="45700" marB="45700"/>
                </a:tc>
                <a:tc>
                  <a:txBody>
                    <a:bodyPr/>
                    <a:lstStyle/>
                    <a:p>
                      <a:pPr lvl="0">
                        <a:buNone/>
                      </a:pPr>
                      <a:r>
                        <a:rPr lang="en-US" sz="1800" dirty="0"/>
                        <a:t>4000</a:t>
                      </a:r>
                    </a:p>
                  </a:txBody>
                  <a:tcPr marL="91424" marR="91424" marT="45700" marB="45700"/>
                </a:tc>
                <a:tc>
                  <a:txBody>
                    <a:bodyPr/>
                    <a:lstStyle/>
                    <a:p>
                      <a:pPr lvl="0">
                        <a:buNone/>
                      </a:pPr>
                      <a:r>
                        <a:rPr lang="en-US" sz="1800"/>
                        <a:t>6000</a:t>
                      </a:r>
                      <a:endParaRPr lang="en-US" sz="1800" dirty="0"/>
                    </a:p>
                  </a:txBody>
                  <a:tcPr marL="91424" marR="91424" marT="45700" marB="45700"/>
                </a:tc>
                <a:tc>
                  <a:txBody>
                    <a:bodyPr/>
                    <a:lstStyle/>
                    <a:p>
                      <a:pPr lvl="0">
                        <a:buNone/>
                      </a:pPr>
                      <a:r>
                        <a:rPr lang="en-US" sz="1800"/>
                        <a:t>8000</a:t>
                      </a:r>
                      <a:endParaRPr lang="en-US" sz="1800" dirty="0"/>
                    </a:p>
                  </a:txBody>
                  <a:tcPr marL="91424" marR="91424" marT="45700" marB="45700"/>
                </a:tc>
                <a:extLst>
                  <a:ext uri="{0D108BD9-81ED-4DB2-BD59-A6C34878D82A}">
                    <a16:rowId xmlns:a16="http://schemas.microsoft.com/office/drawing/2014/main" val="10000"/>
                  </a:ext>
                </a:extLst>
              </a:tr>
              <a:tr h="370681">
                <a:tc>
                  <a:txBody>
                    <a:bodyPr/>
                    <a:lstStyle/>
                    <a:p>
                      <a:r>
                        <a:rPr lang="en-US" sz="1800" dirty="0"/>
                        <a:t>Comfort Space Heating</a:t>
                      </a:r>
                    </a:p>
                  </a:txBody>
                  <a:tcPr marL="91424" marR="91424" marT="45700" marB="45700"/>
                </a:tc>
                <a:tc>
                  <a:txBody>
                    <a:bodyPr/>
                    <a:lstStyle/>
                    <a:p>
                      <a:r>
                        <a:rPr lang="en-US" sz="1800"/>
                        <a:t>5-25</a:t>
                      </a:r>
                      <a:endParaRPr lang="en-US" sz="1800" dirty="0"/>
                    </a:p>
                  </a:txBody>
                  <a:tcPr marL="91424" marR="91424" marT="45700" marB="45700"/>
                </a:tc>
                <a:tc>
                  <a:txBody>
                    <a:bodyPr/>
                    <a:lstStyle/>
                    <a:p>
                      <a:r>
                        <a:rPr lang="en-US" sz="1800"/>
                        <a:t>10-35</a:t>
                      </a:r>
                      <a:endParaRPr lang="en-US" sz="1800" dirty="0"/>
                    </a:p>
                  </a:txBody>
                  <a:tcPr marL="91424" marR="91424" marT="45700" marB="45700"/>
                </a:tc>
                <a:tc>
                  <a:txBody>
                    <a:bodyPr/>
                    <a:lstStyle/>
                    <a:p>
                      <a:pPr lvl="0">
                        <a:buNone/>
                      </a:pPr>
                      <a:r>
                        <a:rPr lang="en-US" sz="1800"/>
                        <a:t>25-50</a:t>
                      </a:r>
                      <a:endParaRPr lang="en-US" sz="1800" dirty="0"/>
                    </a:p>
                  </a:txBody>
                  <a:tcPr marL="91424" marR="91424" marT="45700" marB="45700"/>
                </a:tc>
                <a:tc>
                  <a:txBody>
                    <a:bodyPr/>
                    <a:lstStyle/>
                    <a:p>
                      <a:pPr lvl="0">
                        <a:buNone/>
                      </a:pPr>
                      <a:r>
                        <a:rPr lang="en-US" sz="1800"/>
                        <a:t>30-60</a:t>
                      </a:r>
                      <a:endParaRPr lang="en-US" sz="1800" dirty="0"/>
                    </a:p>
                  </a:txBody>
                  <a:tcPr marL="91424" marR="91424" marT="45700" marB="45700"/>
                </a:tc>
                <a:extLst>
                  <a:ext uri="{0D108BD9-81ED-4DB2-BD59-A6C34878D82A}">
                    <a16:rowId xmlns:a16="http://schemas.microsoft.com/office/drawing/2014/main" val="10001"/>
                  </a:ext>
                </a:extLst>
              </a:tr>
              <a:tr h="370681">
                <a:tc>
                  <a:txBody>
                    <a:bodyPr/>
                    <a:lstStyle/>
                    <a:p>
                      <a:r>
                        <a:rPr lang="en-US" sz="1800"/>
                        <a:t>Area Heating</a:t>
                      </a:r>
                      <a:endParaRPr lang="en-US" sz="1800" dirty="0"/>
                    </a:p>
                  </a:txBody>
                  <a:tcPr marL="91424" marR="91424" marT="45700" marB="45700"/>
                </a:tc>
                <a:tc>
                  <a:txBody>
                    <a:bodyPr/>
                    <a:lstStyle/>
                    <a:p>
                      <a:r>
                        <a:rPr lang="en-US" sz="1800"/>
                        <a:t>30-50</a:t>
                      </a:r>
                      <a:endParaRPr lang="en-US" sz="1800" dirty="0"/>
                    </a:p>
                  </a:txBody>
                  <a:tcPr marL="91424" marR="91424" marT="45700" marB="45700"/>
                </a:tc>
                <a:tc>
                  <a:txBody>
                    <a:bodyPr/>
                    <a:lstStyle/>
                    <a:p>
                      <a:r>
                        <a:rPr lang="en-US" sz="1800"/>
                        <a:t>40-80</a:t>
                      </a:r>
                      <a:endParaRPr lang="en-US" sz="1800" dirty="0"/>
                    </a:p>
                  </a:txBody>
                  <a:tcPr marL="91424" marR="91424" marT="45700" marB="45700"/>
                </a:tc>
                <a:tc>
                  <a:txBody>
                    <a:bodyPr/>
                    <a:lstStyle/>
                    <a:p>
                      <a:pPr lvl="0">
                        <a:buNone/>
                      </a:pPr>
                      <a:r>
                        <a:rPr lang="en-US" sz="1800"/>
                        <a:t>55-100</a:t>
                      </a:r>
                      <a:endParaRPr lang="en-US" sz="1800" dirty="0"/>
                    </a:p>
                  </a:txBody>
                  <a:tcPr marL="91424" marR="91424" marT="45700" marB="45700"/>
                </a:tc>
                <a:tc>
                  <a:txBody>
                    <a:bodyPr/>
                    <a:lstStyle/>
                    <a:p>
                      <a:pPr lvl="0">
                        <a:buNone/>
                      </a:pPr>
                      <a:r>
                        <a:rPr lang="en-US" sz="1800"/>
                        <a:t>65-120</a:t>
                      </a:r>
                      <a:endParaRPr lang="en-US" sz="1800" dirty="0"/>
                    </a:p>
                  </a:txBody>
                  <a:tcPr marL="91424" marR="91424" marT="45700" marB="45700"/>
                </a:tc>
                <a:extLst>
                  <a:ext uri="{0D108BD9-81ED-4DB2-BD59-A6C34878D82A}">
                    <a16:rowId xmlns:a16="http://schemas.microsoft.com/office/drawing/2014/main" val="10002"/>
                  </a:ext>
                </a:extLst>
              </a:tr>
              <a:tr h="370681">
                <a:tc>
                  <a:txBody>
                    <a:bodyPr/>
                    <a:lstStyle/>
                    <a:p>
                      <a:r>
                        <a:rPr lang="en-US" sz="1800"/>
                        <a:t>Station Heating</a:t>
                      </a:r>
                      <a:endParaRPr lang="en-US" sz="1800" dirty="0"/>
                    </a:p>
                  </a:txBody>
                  <a:tcPr marL="91424" marR="91424" marT="45700" marB="45700"/>
                </a:tc>
                <a:tc>
                  <a:txBody>
                    <a:bodyPr/>
                    <a:lstStyle/>
                    <a:p>
                      <a:r>
                        <a:rPr lang="en-US" sz="1800"/>
                        <a:t>45-65</a:t>
                      </a:r>
                      <a:endParaRPr lang="en-US" sz="1800" dirty="0"/>
                    </a:p>
                  </a:txBody>
                  <a:tcPr marL="91424" marR="91424" marT="45700" marB="45700"/>
                </a:tc>
                <a:tc>
                  <a:txBody>
                    <a:bodyPr/>
                    <a:lstStyle/>
                    <a:p>
                      <a:r>
                        <a:rPr lang="en-US" sz="1800" dirty="0"/>
                        <a:t>80-150</a:t>
                      </a:r>
                    </a:p>
                  </a:txBody>
                  <a:tcPr marL="91424" marR="91424" marT="45700" marB="45700"/>
                </a:tc>
                <a:tc>
                  <a:txBody>
                    <a:bodyPr/>
                    <a:lstStyle/>
                    <a:p>
                      <a:pPr lvl="0">
                        <a:buNone/>
                      </a:pPr>
                      <a:r>
                        <a:rPr lang="en-US" sz="1800"/>
                        <a:t>100-175</a:t>
                      </a:r>
                      <a:endParaRPr lang="en-US" sz="1800" dirty="0"/>
                    </a:p>
                  </a:txBody>
                  <a:tcPr marL="91424" marR="91424" marT="45700" marB="45700"/>
                </a:tc>
                <a:tc>
                  <a:txBody>
                    <a:bodyPr/>
                    <a:lstStyle/>
                    <a:p>
                      <a:pPr lvl="0">
                        <a:buNone/>
                      </a:pPr>
                      <a:r>
                        <a:rPr lang="en-US" sz="1800" dirty="0"/>
                        <a:t>120-200</a:t>
                      </a:r>
                    </a:p>
                  </a:txBody>
                  <a:tcPr marL="91424" marR="91424" marT="45700" marB="45700"/>
                </a:tc>
                <a:extLst>
                  <a:ext uri="{0D108BD9-81ED-4DB2-BD59-A6C34878D82A}">
                    <a16:rowId xmlns:a16="http://schemas.microsoft.com/office/drawing/2014/main" val="10003"/>
                  </a:ext>
                </a:extLst>
              </a:tr>
            </a:tbl>
          </a:graphicData>
        </a:graphic>
      </p:graphicFrame>
      <p:sp>
        <p:nvSpPr>
          <p:cNvPr id="68703" name="Rectangle 2">
            <a:extLst>
              <a:ext uri="{FF2B5EF4-FFF2-40B4-BE49-F238E27FC236}">
                <a16:creationId xmlns:a16="http://schemas.microsoft.com/office/drawing/2014/main" id="{6D294207-8DE9-2CF0-5ADF-80A1822FC9F7}"/>
              </a:ext>
            </a:extLst>
          </p:cNvPr>
          <p:cNvSpPr>
            <a:spLocks noGrp="1"/>
          </p:cNvSpPr>
          <p:nvPr>
            <p:ph type="title"/>
          </p:nvPr>
        </p:nvSpPr>
        <p:spPr>
          <a:xfrm>
            <a:off x="4724400" y="152400"/>
            <a:ext cx="2209800" cy="762000"/>
          </a:xfrm>
        </p:spPr>
        <p:txBody>
          <a:bodyPr/>
          <a:lstStyle/>
          <a:p>
            <a:pPr algn="ctr" eaLnBrk="1" hangingPunct="1"/>
            <a:r>
              <a:rPr lang="en-US" altLang="en-US" sz="3200" b="1">
                <a:latin typeface="Arial Narrow" panose="020B0606020202030204" pitchFamily="34" charset="0"/>
              </a:rPr>
              <a:t>Degree Days</a:t>
            </a:r>
            <a:endParaRPr lang="en-US" altLang="en-US" sz="3200"/>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85478DC7-7E6E-F1EC-55C2-F04B2606705F}"/>
              </a:ext>
            </a:extLst>
          </p:cNvPr>
          <p:cNvSpPr>
            <a:spLocks noGrp="1"/>
          </p:cNvSpPr>
          <p:nvPr>
            <p:ph type="title"/>
          </p:nvPr>
        </p:nvSpPr>
        <p:spPr>
          <a:xfrm>
            <a:off x="3581400" y="152400"/>
            <a:ext cx="4772025" cy="685800"/>
          </a:xfrm>
        </p:spPr>
        <p:txBody>
          <a:bodyPr/>
          <a:lstStyle/>
          <a:p>
            <a:pPr algn="ctr" eaLnBrk="1" hangingPunct="1"/>
            <a:r>
              <a:rPr lang="en-US" altLang="en-US" sz="3200" b="1">
                <a:latin typeface="Arial Narrow" panose="020B0606020202030204" pitchFamily="34" charset="0"/>
              </a:rPr>
              <a:t>Qualifying Questions</a:t>
            </a:r>
          </a:p>
        </p:txBody>
      </p:sp>
      <p:sp>
        <p:nvSpPr>
          <p:cNvPr id="4" name="Rectangle 3">
            <a:extLst>
              <a:ext uri="{FF2B5EF4-FFF2-40B4-BE49-F238E27FC236}">
                <a16:creationId xmlns:a16="http://schemas.microsoft.com/office/drawing/2014/main" id="{880CCBAB-A2BD-AB87-65B1-AF0F776EB911}"/>
              </a:ext>
            </a:extLst>
          </p:cNvPr>
          <p:cNvSpPr>
            <a:spLocks noChangeArrowheads="1"/>
          </p:cNvSpPr>
          <p:nvPr/>
        </p:nvSpPr>
        <p:spPr bwMode="auto">
          <a:xfrm>
            <a:off x="457200" y="838200"/>
            <a:ext cx="10669588" cy="3238500"/>
          </a:xfrm>
          <a:prstGeom prst="rect">
            <a:avLst/>
          </a:prstGeom>
          <a:noFill/>
          <a:ln>
            <a:noFill/>
          </a:ln>
          <a:effectLst/>
        </p:spPr>
        <p:txBody>
          <a:bodyPr lIns="92075" tIns="46038" rIns="92075" bIns="46038"/>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514350" indent="-514350" eaLnBrk="1" fontAlgn="auto" hangingPunct="1">
              <a:spcBef>
                <a:spcPct val="20000"/>
              </a:spcBef>
              <a:spcAft>
                <a:spcPts val="0"/>
              </a:spcAft>
              <a:buFont typeface="Arial" panose="020B0604020202020204" pitchFamily="34" charset="0"/>
              <a:buChar char="•"/>
              <a:defRPr/>
            </a:pPr>
            <a:r>
              <a:rPr lang="en-US" altLang="en-US" b="1" dirty="0">
                <a:solidFill>
                  <a:prstClr val="black"/>
                </a:solidFill>
                <a:latin typeface="Helvetica Neue"/>
              </a:rPr>
              <a:t> Building location?</a:t>
            </a:r>
          </a:p>
          <a:p>
            <a:pPr marL="457200" lvl="1" indent="0" eaLnBrk="1" fontAlgn="auto" hangingPunct="1">
              <a:spcBef>
                <a:spcPct val="20000"/>
              </a:spcBef>
              <a:spcAft>
                <a:spcPts val="0"/>
              </a:spcAft>
              <a:defRPr/>
            </a:pPr>
            <a:r>
              <a:rPr lang="en-US" altLang="en-US" b="1" dirty="0">
                <a:solidFill>
                  <a:prstClr val="black"/>
                </a:solidFill>
                <a:latin typeface="Helvetica Neue"/>
              </a:rPr>
              <a:t>	</a:t>
            </a:r>
            <a:r>
              <a:rPr lang="en-US" altLang="en-US" dirty="0">
                <a:solidFill>
                  <a:prstClr val="black"/>
                </a:solidFill>
                <a:latin typeface="Helvetica Neue"/>
              </a:rPr>
              <a:t>Climate</a:t>
            </a:r>
            <a:r>
              <a:rPr lang="en-US" altLang="en-US" b="1" dirty="0">
                <a:solidFill>
                  <a:prstClr val="black"/>
                </a:solidFill>
                <a:latin typeface="Helvetica Neue"/>
              </a:rPr>
              <a:t> </a:t>
            </a:r>
            <a:r>
              <a:rPr lang="en-US" altLang="en-US" dirty="0">
                <a:solidFill>
                  <a:prstClr val="black"/>
                </a:solidFill>
                <a:latin typeface="Helvetica Neue"/>
              </a:rPr>
              <a:t>plays a big role in determining total BTU required</a:t>
            </a:r>
          </a:p>
          <a:p>
            <a:pPr marL="514350" indent="-514350" eaLnBrk="1" fontAlgn="auto" hangingPunct="1">
              <a:spcBef>
                <a:spcPct val="20000"/>
              </a:spcBef>
              <a:spcAft>
                <a:spcPts val="0"/>
              </a:spcAft>
              <a:buFont typeface="Arial" panose="020B0604020202020204" pitchFamily="34" charset="0"/>
              <a:buChar char="•"/>
              <a:defRPr/>
            </a:pPr>
            <a:r>
              <a:rPr lang="en-US" altLang="en-US" b="1" dirty="0">
                <a:solidFill>
                  <a:prstClr val="black"/>
                </a:solidFill>
                <a:latin typeface="Helvetica Neue"/>
              </a:rPr>
              <a:t> Is there access to gas and electricity?</a:t>
            </a:r>
          </a:p>
          <a:p>
            <a:pPr marL="457200" lvl="1" indent="0" eaLnBrk="1" fontAlgn="auto" hangingPunct="1">
              <a:spcBef>
                <a:spcPct val="20000"/>
              </a:spcBef>
              <a:spcAft>
                <a:spcPts val="0"/>
              </a:spcAft>
              <a:defRPr/>
            </a:pPr>
            <a:r>
              <a:rPr lang="en-US" altLang="en-US" b="1" dirty="0">
                <a:solidFill>
                  <a:prstClr val="black"/>
                </a:solidFill>
                <a:latin typeface="Helvetica Neue"/>
              </a:rPr>
              <a:t>	</a:t>
            </a:r>
            <a:r>
              <a:rPr lang="en-US" altLang="en-US" dirty="0">
                <a:solidFill>
                  <a:prstClr val="black"/>
                </a:solidFill>
                <a:latin typeface="Helvetica Neue"/>
              </a:rPr>
              <a:t>IRH heaters run on 120vac and require NG or LP gas to operate</a:t>
            </a:r>
          </a:p>
          <a:p>
            <a:pPr marL="514350" indent="-514350" eaLnBrk="1" fontAlgn="auto" hangingPunct="1">
              <a:spcBef>
                <a:spcPct val="20000"/>
              </a:spcBef>
              <a:spcAft>
                <a:spcPts val="0"/>
              </a:spcAft>
              <a:buFont typeface="Arial" panose="020B0604020202020204" pitchFamily="34" charset="0"/>
              <a:buChar char="•"/>
              <a:defRPr/>
            </a:pPr>
            <a:r>
              <a:rPr lang="en-US" altLang="en-US" b="1" dirty="0">
                <a:solidFill>
                  <a:prstClr val="black"/>
                </a:solidFill>
                <a:latin typeface="Helvetica Neue"/>
              </a:rPr>
              <a:t> Are we heating the entire space, or focusing heat in a certain area (spot heating)?</a:t>
            </a:r>
          </a:p>
          <a:p>
            <a:pPr marL="514350" indent="-514350" eaLnBrk="1" fontAlgn="auto" hangingPunct="1">
              <a:spcBef>
                <a:spcPct val="20000"/>
              </a:spcBef>
              <a:spcAft>
                <a:spcPts val="0"/>
              </a:spcAft>
              <a:buFont typeface="Arial" panose="020B0604020202020204" pitchFamily="34" charset="0"/>
              <a:buChar char="•"/>
              <a:defRPr/>
            </a:pPr>
            <a:r>
              <a:rPr lang="en-US" altLang="en-US" b="1" dirty="0">
                <a:solidFill>
                  <a:prstClr val="black"/>
                </a:solidFill>
                <a:latin typeface="Helvetica Neue"/>
              </a:rPr>
              <a:t>Tell me about the building or space we are heating</a:t>
            </a:r>
          </a:p>
          <a:p>
            <a:pPr marL="0" indent="0" eaLnBrk="1" fontAlgn="auto" hangingPunct="1">
              <a:spcBef>
                <a:spcPct val="20000"/>
              </a:spcBef>
              <a:spcAft>
                <a:spcPts val="0"/>
              </a:spcAft>
              <a:defRPr/>
            </a:pPr>
            <a:r>
              <a:rPr lang="en-US" altLang="en-US" b="1" dirty="0">
                <a:solidFill>
                  <a:prstClr val="black"/>
                </a:solidFill>
                <a:latin typeface="Helvetica Neue"/>
              </a:rPr>
              <a:t>	</a:t>
            </a:r>
            <a:r>
              <a:rPr lang="en-US" altLang="en-US" dirty="0">
                <a:solidFill>
                  <a:prstClr val="black"/>
                </a:solidFill>
                <a:latin typeface="Helvetica Neue"/>
              </a:rPr>
              <a:t>Collect information about the space such as: dimensions (</a:t>
            </a:r>
            <a:r>
              <a:rPr lang="en-US" altLang="en-US" dirty="0" err="1">
                <a:solidFill>
                  <a:prstClr val="black"/>
                </a:solidFill>
                <a:latin typeface="Helvetica Neue"/>
              </a:rPr>
              <a:t>HxWxL</a:t>
            </a:r>
            <a:r>
              <a:rPr lang="en-US" altLang="en-US" dirty="0">
                <a:solidFill>
                  <a:prstClr val="black"/>
                </a:solidFill>
                <a:latin typeface="Helvetica Neue"/>
              </a:rPr>
              <a:t>), if 	loading docks – size of doors and how many, how often are the doors 	left open, etc..</a:t>
            </a:r>
          </a:p>
          <a:p>
            <a:pPr eaLnBrk="1" fontAlgn="auto" hangingPunct="1">
              <a:spcBef>
                <a:spcPct val="20000"/>
              </a:spcBef>
              <a:spcAft>
                <a:spcPts val="0"/>
              </a:spcAft>
              <a:buFont typeface="Arial" panose="020B0604020202020204" pitchFamily="34" charset="0"/>
              <a:buChar char="•"/>
              <a:defRPr/>
            </a:pPr>
            <a:r>
              <a:rPr lang="en-US" altLang="en-US" b="1" dirty="0">
                <a:solidFill>
                  <a:prstClr val="black"/>
                </a:solidFill>
                <a:latin typeface="Helvetica Neue"/>
              </a:rPr>
              <a:t>What temperature are you looking to maintain?</a:t>
            </a:r>
          </a:p>
          <a:p>
            <a:pPr eaLnBrk="1" fontAlgn="auto" hangingPunct="1">
              <a:spcBef>
                <a:spcPct val="20000"/>
              </a:spcBef>
              <a:spcAft>
                <a:spcPts val="0"/>
              </a:spcAft>
              <a:buFont typeface="Arial" panose="020B0604020202020204" pitchFamily="34" charset="0"/>
              <a:buChar char="•"/>
              <a:defRPr/>
            </a:pPr>
            <a:r>
              <a:rPr lang="en-US" altLang="en-US" b="1" dirty="0">
                <a:solidFill>
                  <a:prstClr val="black"/>
                </a:solidFill>
                <a:latin typeface="Helvetica Neue"/>
              </a:rPr>
              <a:t>Are there obstacles that would prevent the heaters from being installed in the preferred location?</a:t>
            </a:r>
          </a:p>
          <a:p>
            <a:pPr marL="0" indent="0" eaLnBrk="1" fontAlgn="auto" hangingPunct="1">
              <a:spcBef>
                <a:spcPct val="20000"/>
              </a:spcBef>
              <a:spcAft>
                <a:spcPts val="0"/>
              </a:spcAft>
              <a:defRPr/>
            </a:pPr>
            <a:r>
              <a:rPr lang="en-US" altLang="en-US" b="1" dirty="0">
                <a:solidFill>
                  <a:prstClr val="black"/>
                </a:solidFill>
                <a:latin typeface="Helvetica Neue"/>
              </a:rPr>
              <a:t>	</a:t>
            </a:r>
            <a:r>
              <a:rPr lang="en-US" altLang="en-US" dirty="0">
                <a:solidFill>
                  <a:prstClr val="black"/>
                </a:solidFill>
                <a:latin typeface="Helvetica Neue"/>
              </a:rPr>
              <a:t>Clearances, garage doors(open vs. close), car lifts, etc..</a:t>
            </a:r>
          </a:p>
          <a:p>
            <a:pPr marL="0" indent="0" eaLnBrk="1" fontAlgn="auto" hangingPunct="1">
              <a:spcBef>
                <a:spcPct val="20000"/>
              </a:spcBef>
              <a:spcAft>
                <a:spcPts val="0"/>
              </a:spcAft>
              <a:defRPr/>
            </a:pPr>
            <a:r>
              <a:rPr lang="en-US" altLang="en-US" b="1" dirty="0">
                <a:solidFill>
                  <a:prstClr val="black"/>
                </a:solidFill>
                <a:latin typeface="Helvetica Neue"/>
              </a:rPr>
              <a:t>	</a:t>
            </a:r>
            <a:r>
              <a:rPr lang="en-US" altLang="en-US" dirty="0">
                <a:solidFill>
                  <a:prstClr val="black"/>
                </a:solidFill>
                <a:latin typeface="Helvetica Neue"/>
              </a:rPr>
              <a:t> </a:t>
            </a:r>
            <a:endParaRPr lang="en-US" altLang="en-US" b="1" dirty="0">
              <a:solidFill>
                <a:prstClr val="black"/>
              </a:solidFill>
              <a:latin typeface="Helvetica Neue"/>
            </a:endParaRPr>
          </a:p>
          <a:p>
            <a:pPr marL="457200" lvl="1" indent="0" eaLnBrk="1" fontAlgn="auto" hangingPunct="1">
              <a:spcBef>
                <a:spcPct val="20000"/>
              </a:spcBef>
              <a:spcAft>
                <a:spcPts val="0"/>
              </a:spcAft>
              <a:defRPr/>
            </a:pPr>
            <a:r>
              <a:rPr lang="en-US" altLang="en-US" b="1" dirty="0">
                <a:solidFill>
                  <a:prstClr val="black"/>
                </a:solidFill>
                <a:latin typeface="Helvetica Neue"/>
              </a:rPr>
              <a:t>	</a:t>
            </a:r>
            <a:endParaRPr lang="en-US" altLang="en-US" dirty="0">
              <a:solidFill>
                <a:prstClr val="black"/>
              </a:solidFill>
              <a:latin typeface="Helvetica Neue"/>
            </a:endParaRP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6438CF7B-08C3-C87D-C59D-84FFA20DC90F}"/>
              </a:ext>
            </a:extLst>
          </p:cNvPr>
          <p:cNvSpPr>
            <a:spLocks noGrp="1"/>
          </p:cNvSpPr>
          <p:nvPr>
            <p:ph type="title"/>
          </p:nvPr>
        </p:nvSpPr>
        <p:spPr>
          <a:xfrm>
            <a:off x="1552575" y="381000"/>
            <a:ext cx="8743950" cy="1104900"/>
          </a:xfrm>
        </p:spPr>
        <p:txBody>
          <a:bodyPr/>
          <a:lstStyle/>
          <a:p>
            <a:pPr algn="ctr" eaLnBrk="1" hangingPunct="1"/>
            <a:r>
              <a:rPr lang="en-US" altLang="en-US" sz="3200" b="1">
                <a:latin typeface="Arial Narrow" panose="020B0606020202030204" pitchFamily="34" charset="0"/>
              </a:rPr>
              <a:t>Clearances to Combustibles</a:t>
            </a:r>
          </a:p>
        </p:txBody>
      </p:sp>
      <p:sp>
        <p:nvSpPr>
          <p:cNvPr id="26627" name="Text Box 3">
            <a:extLst>
              <a:ext uri="{FF2B5EF4-FFF2-40B4-BE49-F238E27FC236}">
                <a16:creationId xmlns:a16="http://schemas.microsoft.com/office/drawing/2014/main" id="{7F3FEB9E-11AE-08D1-AD1A-FC770620E118}"/>
              </a:ext>
            </a:extLst>
          </p:cNvPr>
          <p:cNvSpPr txBox="1">
            <a:spLocks noChangeArrowheads="1"/>
          </p:cNvSpPr>
          <p:nvPr/>
        </p:nvSpPr>
        <p:spPr bwMode="auto">
          <a:xfrm>
            <a:off x="1676400" y="1524000"/>
            <a:ext cx="9067800" cy="3711575"/>
          </a:xfrm>
          <a:prstGeom prst="rect">
            <a:avLst/>
          </a:prstGeom>
          <a:noFill/>
          <a:ln>
            <a:noFill/>
          </a:ln>
          <a:effec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lnSpc>
                <a:spcPct val="100000"/>
              </a:lnSpc>
              <a:spcBef>
                <a:spcPct val="20000"/>
              </a:spcBef>
              <a:spcAft>
                <a:spcPts val="0"/>
              </a:spcAft>
              <a:buFontTx/>
              <a:buNone/>
              <a:defRPr/>
            </a:pPr>
            <a:r>
              <a:rPr lang="en-US" altLang="en-US" sz="2400" b="1" dirty="0">
                <a:solidFill>
                  <a:prstClr val="black"/>
                </a:solidFill>
                <a:latin typeface="Helvetica Neue"/>
              </a:rPr>
              <a:t>Have non-stationary items been considered when laying out heaters?</a:t>
            </a:r>
          </a:p>
          <a:p>
            <a:pPr eaLnBrk="1" fontAlgn="auto" hangingPunct="1">
              <a:lnSpc>
                <a:spcPct val="100000"/>
              </a:lnSpc>
              <a:spcBef>
                <a:spcPct val="20000"/>
              </a:spcBef>
              <a:spcAft>
                <a:spcPts val="0"/>
              </a:spcAft>
              <a:buFontTx/>
              <a:buNone/>
              <a:defRPr/>
            </a:pPr>
            <a:endParaRPr lang="en-US" altLang="en-US" sz="2400" b="1" dirty="0">
              <a:solidFill>
                <a:prstClr val="black"/>
              </a:solidFill>
              <a:latin typeface="Helvetica Neue"/>
            </a:endParaRPr>
          </a:p>
          <a:p>
            <a:pPr marL="342900" indent="-342900" eaLnBrk="1" fontAlgn="auto" hangingPunct="1">
              <a:lnSpc>
                <a:spcPct val="100000"/>
              </a:lnSpc>
              <a:spcBef>
                <a:spcPct val="20000"/>
              </a:spcBef>
              <a:spcAft>
                <a:spcPts val="0"/>
              </a:spcAft>
              <a:defRPr/>
            </a:pPr>
            <a:r>
              <a:rPr lang="en-US" altLang="en-US" sz="2400" b="1" dirty="0">
                <a:solidFill>
                  <a:prstClr val="black"/>
                </a:solidFill>
                <a:latin typeface="Helvetica Neue"/>
              </a:rPr>
              <a:t>Garage Doors – Do not place heaters above areas occupied by open overhead doors</a:t>
            </a:r>
          </a:p>
          <a:p>
            <a:pPr marL="342900" indent="-342900" eaLnBrk="1" fontAlgn="auto" hangingPunct="1">
              <a:lnSpc>
                <a:spcPct val="100000"/>
              </a:lnSpc>
              <a:spcBef>
                <a:spcPct val="20000"/>
              </a:spcBef>
              <a:spcAft>
                <a:spcPts val="0"/>
              </a:spcAft>
              <a:defRPr/>
            </a:pPr>
            <a:r>
              <a:rPr lang="en-US" altLang="en-US" sz="2400" b="1" dirty="0">
                <a:solidFill>
                  <a:prstClr val="black"/>
                </a:solidFill>
                <a:latin typeface="Helvetica Neue"/>
              </a:rPr>
              <a:t>Vehicle Lifts – Do not place heaters directly above lifts, since clearances diminish as the lift rises</a:t>
            </a:r>
          </a:p>
          <a:p>
            <a:pPr marL="342900" indent="-342900" eaLnBrk="1" fontAlgn="auto" hangingPunct="1">
              <a:lnSpc>
                <a:spcPct val="100000"/>
              </a:lnSpc>
              <a:spcBef>
                <a:spcPct val="20000"/>
              </a:spcBef>
              <a:spcAft>
                <a:spcPts val="0"/>
              </a:spcAft>
              <a:defRPr/>
            </a:pPr>
            <a:r>
              <a:rPr lang="en-US" altLang="en-US" sz="2400" b="1" dirty="0">
                <a:solidFill>
                  <a:prstClr val="black"/>
                </a:solidFill>
                <a:latin typeface="Helvetica Neue"/>
              </a:rPr>
              <a:t>Movable Cranes – Shielding may be required above movable (or even stationary) cranes</a:t>
            </a: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553E3C8-3F26-307B-C366-0010573E38BD}"/>
              </a:ext>
            </a:extLst>
          </p:cNvPr>
          <p:cNvSpPr>
            <a:spLocks noGrp="1" noChangeArrowheads="1"/>
          </p:cNvSpPr>
          <p:nvPr>
            <p:ph type="title"/>
          </p:nvPr>
        </p:nvSpPr>
        <p:spPr>
          <a:xfrm>
            <a:off x="609600" y="381000"/>
            <a:ext cx="4457700" cy="5486400"/>
          </a:xfrm>
        </p:spPr>
        <p:txBody>
          <a:bodyPr rtlCol="0">
            <a:normAutofit/>
          </a:bodyPr>
          <a:lstStyle/>
          <a:p>
            <a:pPr eaLnBrk="1" fontAlgn="auto" hangingPunct="1">
              <a:spcAft>
                <a:spcPts val="0"/>
              </a:spcAft>
              <a:defRPr/>
            </a:pPr>
            <a:r>
              <a:rPr lang="en-US" altLang="en-US" sz="4000" b="1" dirty="0">
                <a:solidFill>
                  <a:schemeClr val="tx1">
                    <a:lumMod val="65000"/>
                    <a:lumOff val="35000"/>
                  </a:schemeClr>
                </a:solidFill>
                <a:latin typeface="Arial Narrow" panose="020B0606020202030204" pitchFamily="34" charset="0"/>
              </a:rPr>
              <a:t>Infrared Distribution:</a:t>
            </a:r>
            <a:br>
              <a:rPr lang="en-US" altLang="en-US" sz="3600" b="1" dirty="0">
                <a:latin typeface="Arial Narrow" panose="020B0606020202030204" pitchFamily="34" charset="0"/>
              </a:rPr>
            </a:br>
            <a:br>
              <a:rPr lang="en-US" altLang="en-US" sz="3600" b="1" dirty="0">
                <a:latin typeface="Arial Narrow" panose="020B0606020202030204" pitchFamily="34" charset="0"/>
              </a:rPr>
            </a:br>
            <a:endParaRPr lang="en-US" altLang="en-US" dirty="0"/>
          </a:p>
        </p:txBody>
      </p:sp>
      <p:pic>
        <p:nvPicPr>
          <p:cNvPr id="74755" name="Picture 1">
            <a:extLst>
              <a:ext uri="{FF2B5EF4-FFF2-40B4-BE49-F238E27FC236}">
                <a16:creationId xmlns:a16="http://schemas.microsoft.com/office/drawing/2014/main" id="{D38C40F4-F64D-A0D4-4A98-190D2CF0D0B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76200"/>
            <a:ext cx="4860925" cy="621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3C3D27-B5D8-BEF4-3F7D-DCFB6A20A480}"/>
              </a:ext>
            </a:extLst>
          </p:cNvPr>
          <p:cNvSpPr txBox="1"/>
          <p:nvPr/>
        </p:nvSpPr>
        <p:spPr>
          <a:xfrm>
            <a:off x="0" y="0"/>
            <a:ext cx="12192000" cy="708025"/>
          </a:xfrm>
          <a:prstGeom prst="rect">
            <a:avLst/>
          </a:prstGeom>
          <a:noFill/>
        </p:spPr>
        <p:txBody>
          <a:bodyPr>
            <a:spAutoFit/>
          </a:bodyPr>
          <a:lstStyle/>
          <a:p>
            <a:pPr algn="ctr" defTabSz="457200" eaLnBrk="1" fontAlgn="auto" hangingPunct="1">
              <a:spcAft>
                <a:spcPts val="0"/>
              </a:spcAft>
              <a:defRPr/>
            </a:pPr>
            <a:r>
              <a:rPr lang="en-US" sz="4000" b="1" cap="all" dirty="0">
                <a:solidFill>
                  <a:prstClr val="black">
                    <a:lumMod val="65000"/>
                    <a:lumOff val="35000"/>
                  </a:prstClr>
                </a:solidFill>
                <a:latin typeface="Helvetica Neue"/>
                <a:cs typeface="Helvetica Neue"/>
              </a:rPr>
              <a:t>THE TEAR DROP</a:t>
            </a:r>
          </a:p>
        </p:txBody>
      </p:sp>
      <p:sp>
        <p:nvSpPr>
          <p:cNvPr id="76803" name="Rectangle 5">
            <a:extLst>
              <a:ext uri="{FF2B5EF4-FFF2-40B4-BE49-F238E27FC236}">
                <a16:creationId xmlns:a16="http://schemas.microsoft.com/office/drawing/2014/main" id="{6484B940-57EF-109A-F7FD-59D254C42851}"/>
              </a:ext>
            </a:extLst>
          </p:cNvPr>
          <p:cNvSpPr>
            <a:spLocks noChangeArrowheads="1"/>
          </p:cNvSpPr>
          <p:nvPr/>
        </p:nvSpPr>
        <p:spPr bwMode="auto">
          <a:xfrm>
            <a:off x="6096000" y="5181600"/>
            <a:ext cx="6096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a:solidFill>
                  <a:srgbClr val="595959"/>
                </a:solidFill>
                <a:latin typeface="Helvetica Neue"/>
              </a:rPr>
              <a:t>100,000 BTU/h – 30’</a:t>
            </a:r>
          </a:p>
          <a:p>
            <a:pPr algn="ctr" eaLnBrk="1" hangingPunct="1">
              <a:lnSpc>
                <a:spcPct val="100000"/>
              </a:lnSpc>
              <a:spcBef>
                <a:spcPct val="0"/>
              </a:spcBef>
              <a:buFontTx/>
              <a:buNone/>
            </a:pPr>
            <a:r>
              <a:rPr lang="en-US" altLang="en-US" sz="1800">
                <a:solidFill>
                  <a:srgbClr val="595959"/>
                </a:solidFill>
                <a:latin typeface="Helvetica Neue"/>
              </a:rPr>
              <a:t>Radiant Heat Output</a:t>
            </a:r>
            <a:endParaRPr lang="en-US" altLang="en-US" sz="1800">
              <a:solidFill>
                <a:srgbClr val="000000"/>
              </a:solidFill>
            </a:endParaRPr>
          </a:p>
        </p:txBody>
      </p:sp>
      <p:sp>
        <p:nvSpPr>
          <p:cNvPr id="76804" name="Rectangle 6">
            <a:extLst>
              <a:ext uri="{FF2B5EF4-FFF2-40B4-BE49-F238E27FC236}">
                <a16:creationId xmlns:a16="http://schemas.microsoft.com/office/drawing/2014/main" id="{FD0BB7C4-7620-787B-389D-61B45CCE7DD1}"/>
              </a:ext>
            </a:extLst>
          </p:cNvPr>
          <p:cNvSpPr>
            <a:spLocks noChangeArrowheads="1"/>
          </p:cNvSpPr>
          <p:nvPr/>
        </p:nvSpPr>
        <p:spPr bwMode="auto">
          <a:xfrm>
            <a:off x="-79375" y="5181600"/>
            <a:ext cx="6096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a:solidFill>
                  <a:srgbClr val="595959"/>
                </a:solidFill>
                <a:latin typeface="Helvetica Neue"/>
              </a:rPr>
              <a:t>Upside Down Tear Drop</a:t>
            </a:r>
          </a:p>
          <a:p>
            <a:pPr algn="ctr" eaLnBrk="1" hangingPunct="1">
              <a:lnSpc>
                <a:spcPct val="100000"/>
              </a:lnSpc>
              <a:spcBef>
                <a:spcPct val="0"/>
              </a:spcBef>
              <a:buFontTx/>
              <a:buNone/>
            </a:pPr>
            <a:r>
              <a:rPr lang="en-US" altLang="en-US" sz="1800">
                <a:solidFill>
                  <a:srgbClr val="595959"/>
                </a:solidFill>
                <a:latin typeface="Helvetica Neue"/>
              </a:rPr>
              <a:t>Heat Pattern</a:t>
            </a:r>
            <a:endParaRPr lang="en-US" altLang="en-US" sz="1800">
              <a:solidFill>
                <a:srgbClr val="000000"/>
              </a:solidFill>
            </a:endParaRPr>
          </a:p>
        </p:txBody>
      </p:sp>
      <p:sp>
        <p:nvSpPr>
          <p:cNvPr id="76805" name="Rectangle 10">
            <a:extLst>
              <a:ext uri="{FF2B5EF4-FFF2-40B4-BE49-F238E27FC236}">
                <a16:creationId xmlns:a16="http://schemas.microsoft.com/office/drawing/2014/main" id="{57B15D88-37D7-6871-6D5A-A80C0B8022E8}"/>
              </a:ext>
            </a:extLst>
          </p:cNvPr>
          <p:cNvSpPr>
            <a:spLocks noChangeArrowheads="1"/>
          </p:cNvSpPr>
          <p:nvPr/>
        </p:nvSpPr>
        <p:spPr bwMode="auto">
          <a:xfrm>
            <a:off x="9305925" y="1066800"/>
            <a:ext cx="1485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a:solidFill>
                  <a:srgbClr val="595959"/>
                </a:solidFill>
                <a:latin typeface="Helvetica Neue"/>
              </a:rPr>
              <a:t>Burner end</a:t>
            </a:r>
            <a:endParaRPr lang="en-US" altLang="en-US" sz="1800">
              <a:solidFill>
                <a:srgbClr val="000000"/>
              </a:solidFill>
            </a:endParaRPr>
          </a:p>
        </p:txBody>
      </p:sp>
      <p:pic>
        <p:nvPicPr>
          <p:cNvPr id="76806" name="Picture 7">
            <a:extLst>
              <a:ext uri="{FF2B5EF4-FFF2-40B4-BE49-F238E27FC236}">
                <a16:creationId xmlns:a16="http://schemas.microsoft.com/office/drawing/2014/main" id="{AFED53D9-8D62-5788-1352-1E238E413217}"/>
              </a:ext>
            </a:extLst>
          </p:cNvPr>
          <p:cNvPicPr>
            <a:picLocks noChangeAspect="1"/>
          </p:cNvPicPr>
          <p:nvPr/>
        </p:nvPicPr>
        <p:blipFill>
          <a:blip r:embed="rId4">
            <a:extLst>
              <a:ext uri="{28A0092B-C50C-407E-A947-70E740481C1C}">
                <a14:useLocalDpi xmlns:a14="http://schemas.microsoft.com/office/drawing/2010/main" val="0"/>
              </a:ext>
            </a:extLst>
          </a:blip>
          <a:srcRect l="5833" t="32246" r="18439" b="9328"/>
          <a:stretch>
            <a:fillRect/>
          </a:stretch>
        </p:blipFill>
        <p:spPr bwMode="auto">
          <a:xfrm>
            <a:off x="6256338" y="1766888"/>
            <a:ext cx="5775325" cy="32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Arrow 9">
            <a:extLst>
              <a:ext uri="{FF2B5EF4-FFF2-40B4-BE49-F238E27FC236}">
                <a16:creationId xmlns:a16="http://schemas.microsoft.com/office/drawing/2014/main" id="{2B0826F8-344E-114D-BF95-688FDD5C7DF6}"/>
              </a:ext>
            </a:extLst>
          </p:cNvPr>
          <p:cNvSpPr/>
          <p:nvPr/>
        </p:nvSpPr>
        <p:spPr>
          <a:xfrm rot="2587022">
            <a:off x="10582275" y="1471613"/>
            <a:ext cx="685800" cy="333375"/>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srgbClr val="FF0000"/>
              </a:solidFill>
            </a:endParaRPr>
          </a:p>
        </p:txBody>
      </p:sp>
      <p:pic>
        <p:nvPicPr>
          <p:cNvPr id="76808" name="Picture 8">
            <a:extLst>
              <a:ext uri="{FF2B5EF4-FFF2-40B4-BE49-F238E27FC236}">
                <a16:creationId xmlns:a16="http://schemas.microsoft.com/office/drawing/2014/main" id="{BA69E744-074F-4A2B-C7D4-BBCB19C2DA7D}"/>
              </a:ext>
            </a:extLst>
          </p:cNvPr>
          <p:cNvPicPr>
            <a:picLocks noChangeAspect="1"/>
          </p:cNvPicPr>
          <p:nvPr/>
        </p:nvPicPr>
        <p:blipFill>
          <a:blip r:embed="rId5">
            <a:extLst>
              <a:ext uri="{28A0092B-C50C-407E-A947-70E740481C1C}">
                <a14:useLocalDpi xmlns:a14="http://schemas.microsoft.com/office/drawing/2010/main" val="0"/>
              </a:ext>
            </a:extLst>
          </a:blip>
          <a:srcRect b="12291"/>
          <a:stretch>
            <a:fillRect/>
          </a:stretch>
        </p:blipFill>
        <p:spPr bwMode="auto">
          <a:xfrm>
            <a:off x="231775" y="1625600"/>
            <a:ext cx="578485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2740CE-900D-EA47-3B95-070E4E003A80}"/>
              </a:ext>
            </a:extLst>
          </p:cNvPr>
          <p:cNvSpPr txBox="1"/>
          <p:nvPr/>
        </p:nvSpPr>
        <p:spPr>
          <a:xfrm>
            <a:off x="1169988" y="0"/>
            <a:ext cx="9750425" cy="708025"/>
          </a:xfrm>
          <a:prstGeom prst="rect">
            <a:avLst/>
          </a:prstGeom>
          <a:noFill/>
        </p:spPr>
        <p:txBody>
          <a:bodyPr>
            <a:spAutoFit/>
          </a:bodyPr>
          <a:lstStyle/>
          <a:p>
            <a:pPr algn="ctr" defTabSz="457200" eaLnBrk="1" fontAlgn="auto" hangingPunct="1">
              <a:spcAft>
                <a:spcPts val="0"/>
              </a:spcAft>
              <a:defRPr/>
            </a:pPr>
            <a:r>
              <a:rPr lang="en-US" sz="4000" b="1" cap="all" dirty="0">
                <a:solidFill>
                  <a:prstClr val="black">
                    <a:lumMod val="65000"/>
                    <a:lumOff val="35000"/>
                  </a:prstClr>
                </a:solidFill>
                <a:latin typeface="Helvetica Neue"/>
                <a:cs typeface="Helvetica Neue"/>
              </a:rPr>
              <a:t>Proper layout and design</a:t>
            </a:r>
          </a:p>
        </p:txBody>
      </p:sp>
      <p:pic>
        <p:nvPicPr>
          <p:cNvPr id="78851" name="Picture 3">
            <a:extLst>
              <a:ext uri="{FF2B5EF4-FFF2-40B4-BE49-F238E27FC236}">
                <a16:creationId xmlns:a16="http://schemas.microsoft.com/office/drawing/2014/main" id="{A989DDF6-DEAC-4A35-EE26-F14A064D4D7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2125" y="974725"/>
            <a:ext cx="8566150" cy="490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6A50F4-27AE-917B-F152-9ACF3ECEB907}"/>
              </a:ext>
            </a:extLst>
          </p:cNvPr>
          <p:cNvSpPr txBox="1"/>
          <p:nvPr/>
        </p:nvSpPr>
        <p:spPr>
          <a:xfrm>
            <a:off x="1169988" y="0"/>
            <a:ext cx="9750425" cy="1323975"/>
          </a:xfrm>
          <a:prstGeom prst="rect">
            <a:avLst/>
          </a:prstGeom>
          <a:noFill/>
        </p:spPr>
        <p:txBody>
          <a:bodyPr>
            <a:spAutoFit/>
          </a:bodyPr>
          <a:lstStyle/>
          <a:p>
            <a:pPr algn="ctr" defTabSz="457200" eaLnBrk="1" fontAlgn="auto" hangingPunct="1">
              <a:spcAft>
                <a:spcPts val="0"/>
              </a:spcAft>
              <a:defRPr/>
            </a:pPr>
            <a:r>
              <a:rPr lang="en-US" sz="4000" b="1" cap="all" dirty="0">
                <a:solidFill>
                  <a:prstClr val="black">
                    <a:lumMod val="65000"/>
                    <a:lumOff val="35000"/>
                  </a:prstClr>
                </a:solidFill>
                <a:latin typeface="Helvetica Neue"/>
                <a:cs typeface="Helvetica Neue"/>
              </a:rPr>
              <a:t>RADIANT DISTRIBUTION WITH A SINGLE UNIT (U-Tube)</a:t>
            </a:r>
          </a:p>
        </p:txBody>
      </p:sp>
      <p:pic>
        <p:nvPicPr>
          <p:cNvPr id="80899" name="Picture 1">
            <a:extLst>
              <a:ext uri="{FF2B5EF4-FFF2-40B4-BE49-F238E27FC236}">
                <a16:creationId xmlns:a16="http://schemas.microsoft.com/office/drawing/2014/main" id="{67137101-3C2D-1806-C4BC-4CD7A892910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01900" y="1417638"/>
            <a:ext cx="70866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5" descr="Heater_Output_Arrows.tif">
            <a:extLst>
              <a:ext uri="{FF2B5EF4-FFF2-40B4-BE49-F238E27FC236}">
                <a16:creationId xmlns:a16="http://schemas.microsoft.com/office/drawing/2014/main" id="{91D8B412-C92C-8FD9-5122-6674A3E17DAD}"/>
              </a:ext>
            </a:extLst>
          </p:cNvPr>
          <p:cNvPicPr>
            <a:picLocks noChangeAspect="1"/>
          </p:cNvPicPr>
          <p:nvPr/>
        </p:nvPicPr>
        <p:blipFill rotWithShape="1">
          <a:blip r:embed="rId4" cstate="print"/>
          <a:srcRect l="26441"/>
          <a:stretch/>
        </p:blipFill>
        <p:spPr>
          <a:xfrm rot="-60000">
            <a:off x="5874342" y="1640016"/>
            <a:ext cx="4570166" cy="835441"/>
          </a:xfrm>
          <a:prstGeom prst="rect">
            <a:avLst/>
          </a:prstGeom>
          <a:scene3d>
            <a:camera prst="orthographicFront">
              <a:rot lat="0" lon="0" rev="21510000"/>
            </a:camera>
            <a:lightRig rig="threePt" dir="t"/>
          </a:scene3d>
        </p:spPr>
      </p:pic>
      <p:pic>
        <p:nvPicPr>
          <p:cNvPr id="82947" name="Picture 6" descr="A picture containing indoor&#10;&#10;Description automatically generated">
            <a:extLst>
              <a:ext uri="{FF2B5EF4-FFF2-40B4-BE49-F238E27FC236}">
                <a16:creationId xmlns:a16="http://schemas.microsoft.com/office/drawing/2014/main" id="{B48EE21B-4CB4-075C-9F06-73C4FB5F75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0000">
            <a:off x="6707188" y="749300"/>
            <a:ext cx="4708525"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Rounded Corners 14">
            <a:extLst>
              <a:ext uri="{FF2B5EF4-FFF2-40B4-BE49-F238E27FC236}">
                <a16:creationId xmlns:a16="http://schemas.microsoft.com/office/drawing/2014/main" id="{5F6CEF94-B2D2-C4A3-8492-8ACD4F99339D}"/>
              </a:ext>
            </a:extLst>
          </p:cNvPr>
          <p:cNvSpPr/>
          <p:nvPr/>
        </p:nvSpPr>
        <p:spPr>
          <a:xfrm>
            <a:off x="4495800" y="5410200"/>
            <a:ext cx="8229600" cy="1447800"/>
          </a:xfrm>
          <a:prstGeom prst="roundRect">
            <a:avLst>
              <a:gd name="adj" fmla="val 50000"/>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2949" name="Picture 8" descr="A picture containing indoor&#10;&#10;Description automatically generated">
            <a:extLst>
              <a:ext uri="{FF2B5EF4-FFF2-40B4-BE49-F238E27FC236}">
                <a16:creationId xmlns:a16="http://schemas.microsoft.com/office/drawing/2014/main" id="{890A47CA-32FD-10D4-1CBC-B816460F76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23373"/>
          <a:stretch>
            <a:fillRect/>
          </a:stretch>
        </p:blipFill>
        <p:spPr bwMode="auto">
          <a:xfrm rot="-60000">
            <a:off x="3286125" y="749300"/>
            <a:ext cx="36068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0" name="Picture 9" descr="A picture containing indoor&#10;&#10;Description automatically generated">
            <a:extLst>
              <a:ext uri="{FF2B5EF4-FFF2-40B4-BE49-F238E27FC236}">
                <a16:creationId xmlns:a16="http://schemas.microsoft.com/office/drawing/2014/main" id="{FED5A1A5-063E-9A42-5A28-89C871BDAD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23373"/>
          <a:stretch>
            <a:fillRect/>
          </a:stretch>
        </p:blipFill>
        <p:spPr bwMode="auto">
          <a:xfrm rot="-60000">
            <a:off x="314325" y="749300"/>
            <a:ext cx="36068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E35DCC09-1EE7-1085-DA54-2B649A7EC80E}"/>
              </a:ext>
            </a:extLst>
          </p:cNvPr>
          <p:cNvPicPr>
            <a:picLocks noChangeAspect="1"/>
          </p:cNvPicPr>
          <p:nvPr/>
        </p:nvPicPr>
        <p:blipFill>
          <a:blip r:embed="rId6" cstate="print"/>
          <a:stretch>
            <a:fillRect/>
          </a:stretch>
        </p:blipFill>
        <p:spPr>
          <a:xfrm rot="10740000">
            <a:off x="5486496" y="1245648"/>
            <a:ext cx="4968757" cy="219657"/>
          </a:xfrm>
          <a:prstGeom prst="rect">
            <a:avLst/>
          </a:prstGeom>
          <a:scene3d>
            <a:camera prst="orthographicFront">
              <a:rot lat="0" lon="0" rev="21540000"/>
            </a:camera>
            <a:lightRig rig="threePt" dir="t"/>
          </a:scene3d>
        </p:spPr>
      </p:pic>
      <p:pic>
        <p:nvPicPr>
          <p:cNvPr id="11" name="Picture 10" descr="Heater_Output_Arrows.tif">
            <a:extLst>
              <a:ext uri="{FF2B5EF4-FFF2-40B4-BE49-F238E27FC236}">
                <a16:creationId xmlns:a16="http://schemas.microsoft.com/office/drawing/2014/main" id="{3D57F988-859B-DADC-F731-A1BE072EB1FC}"/>
              </a:ext>
            </a:extLst>
          </p:cNvPr>
          <p:cNvPicPr>
            <a:picLocks noChangeAspect="1"/>
          </p:cNvPicPr>
          <p:nvPr/>
        </p:nvPicPr>
        <p:blipFill rotWithShape="1">
          <a:blip r:embed="rId4" cstate="print"/>
          <a:srcRect l="57883" t="-2638" b="-1"/>
          <a:stretch/>
        </p:blipFill>
        <p:spPr>
          <a:xfrm rot="-60000">
            <a:off x="3281503" y="1622990"/>
            <a:ext cx="2616686" cy="584689"/>
          </a:xfrm>
          <a:prstGeom prst="rect">
            <a:avLst/>
          </a:prstGeom>
          <a:scene3d>
            <a:camera prst="orthographicFront">
              <a:rot lat="0" lon="0" rev="21510000"/>
            </a:camera>
            <a:lightRig rig="threePt" dir="t"/>
          </a:scene3d>
        </p:spPr>
      </p:pic>
      <p:pic>
        <p:nvPicPr>
          <p:cNvPr id="12" name="Picture 11" descr="Heater_Output_Arrows.tif">
            <a:extLst>
              <a:ext uri="{FF2B5EF4-FFF2-40B4-BE49-F238E27FC236}">
                <a16:creationId xmlns:a16="http://schemas.microsoft.com/office/drawing/2014/main" id="{9C9A0476-5EE7-67DA-AE64-0CA541287FBA}"/>
              </a:ext>
            </a:extLst>
          </p:cNvPr>
          <p:cNvPicPr>
            <a:picLocks noChangeAspect="1"/>
          </p:cNvPicPr>
          <p:nvPr/>
        </p:nvPicPr>
        <p:blipFill rotWithShape="1">
          <a:blip r:embed="rId4" cstate="print"/>
          <a:srcRect l="57883" t="-2638" b="-1"/>
          <a:stretch/>
        </p:blipFill>
        <p:spPr>
          <a:xfrm rot="-60000">
            <a:off x="765588" y="1623001"/>
            <a:ext cx="2616686" cy="434077"/>
          </a:xfrm>
          <a:prstGeom prst="rect">
            <a:avLst/>
          </a:prstGeom>
          <a:scene3d>
            <a:camera prst="orthographicFront">
              <a:rot lat="0" lon="0" rev="21510000"/>
            </a:camera>
            <a:lightRig rig="threePt" dir="t"/>
          </a:scene3d>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3000"/>
                                        <p:tgtEl>
                                          <p:spTgt spid="8"/>
                                        </p:tgtEl>
                                      </p:cBhvr>
                                    </p:animEffect>
                                  </p:childTnLst>
                                </p:cTn>
                              </p:par>
                              <p:par>
                                <p:cTn id="8" presetID="26" presetClass="emph" presetSubtype="0" repeatCount="indefinite" fill="hold" nodeType="withEffect">
                                  <p:stCondLst>
                                    <p:cond delay="0"/>
                                  </p:stCondLst>
                                  <p:childTnLst>
                                    <p:animEffect transition="out" filter="fade">
                                      <p:cBhvr>
                                        <p:cTn id="9" dur="1000" tmFilter="0, 0; .2, .5; .8, .5; 1, 0"/>
                                        <p:tgtEl>
                                          <p:spTgt spid="8"/>
                                        </p:tgtEl>
                                      </p:cBhvr>
                                    </p:animEffect>
                                    <p:animScale>
                                      <p:cBhvr>
                                        <p:cTn id="10" dur="500" autoRev="1" fill="hold"/>
                                        <p:tgtEl>
                                          <p:spTgt spid="8"/>
                                        </p:tgtEl>
                                      </p:cBhvr>
                                      <p:by x="105000" y="105000"/>
                                    </p:animScale>
                                  </p:childTnLst>
                                </p:cTn>
                              </p:par>
                              <p:par>
                                <p:cTn id="11" presetID="12" presetClass="entr" presetSubtype="1" repeatCount="indefinite"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3000"/>
                                        <p:tgtEl>
                                          <p:spTgt spid="6"/>
                                        </p:tgtEl>
                                        <p:attrNameLst>
                                          <p:attrName>ppt_y</p:attrName>
                                        </p:attrNameLst>
                                      </p:cBhvr>
                                      <p:tavLst>
                                        <p:tav tm="0">
                                          <p:val>
                                            <p:strVal val="#ppt_y-#ppt_h*1.125000"/>
                                          </p:val>
                                        </p:tav>
                                        <p:tav tm="100000">
                                          <p:val>
                                            <p:strVal val="#ppt_y"/>
                                          </p:val>
                                        </p:tav>
                                      </p:tavLst>
                                    </p:anim>
                                    <p:animEffect transition="in" filter="wipe(down)">
                                      <p:cBhvr>
                                        <p:cTn id="14" dur="3000"/>
                                        <p:tgtEl>
                                          <p:spTgt spid="6"/>
                                        </p:tgtEl>
                                      </p:cBhvr>
                                    </p:animEffect>
                                  </p:childTnLst>
                                </p:cTn>
                              </p:par>
                              <p:par>
                                <p:cTn id="15" presetID="12" presetClass="entr" presetSubtype="1" repeatCount="indefinite"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3000"/>
                                        <p:tgtEl>
                                          <p:spTgt spid="11"/>
                                        </p:tgtEl>
                                        <p:attrNameLst>
                                          <p:attrName>ppt_y</p:attrName>
                                        </p:attrNameLst>
                                      </p:cBhvr>
                                      <p:tavLst>
                                        <p:tav tm="0">
                                          <p:val>
                                            <p:strVal val="#ppt_y-#ppt_h*1.125000"/>
                                          </p:val>
                                        </p:tav>
                                        <p:tav tm="100000">
                                          <p:val>
                                            <p:strVal val="#ppt_y"/>
                                          </p:val>
                                        </p:tav>
                                      </p:tavLst>
                                    </p:anim>
                                    <p:animEffect transition="in" filter="wipe(down)">
                                      <p:cBhvr>
                                        <p:cTn id="18" dur="3000"/>
                                        <p:tgtEl>
                                          <p:spTgt spid="11"/>
                                        </p:tgtEl>
                                      </p:cBhvr>
                                    </p:animEffect>
                                  </p:childTnLst>
                                </p:cTn>
                              </p:par>
                              <p:par>
                                <p:cTn id="19" presetID="12" presetClass="entr" presetSubtype="1" repeatCount="indefinite"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3000"/>
                                        <p:tgtEl>
                                          <p:spTgt spid="12"/>
                                        </p:tgtEl>
                                        <p:attrNameLst>
                                          <p:attrName>ppt_y</p:attrName>
                                        </p:attrNameLst>
                                      </p:cBhvr>
                                      <p:tavLst>
                                        <p:tav tm="0">
                                          <p:val>
                                            <p:strVal val="#ppt_y-#ppt_h*1.125000"/>
                                          </p:val>
                                        </p:tav>
                                        <p:tav tm="100000">
                                          <p:val>
                                            <p:strVal val="#ppt_y"/>
                                          </p:val>
                                        </p:tav>
                                      </p:tavLst>
                                    </p:anim>
                                    <p:animEffect transition="in" filter="wipe(down)">
                                      <p:cBhvr>
                                        <p:cTn id="22" dur="30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5" descr="Heater_Output_Arrows.tif">
            <a:extLst>
              <a:ext uri="{FF2B5EF4-FFF2-40B4-BE49-F238E27FC236}">
                <a16:creationId xmlns:a16="http://schemas.microsoft.com/office/drawing/2014/main" id="{ACEFEE57-B777-0802-0F53-F00AC686FA43}"/>
              </a:ext>
            </a:extLst>
          </p:cNvPr>
          <p:cNvPicPr>
            <a:picLocks noChangeAspect="1"/>
          </p:cNvPicPr>
          <p:nvPr/>
        </p:nvPicPr>
        <p:blipFill rotWithShape="1">
          <a:blip r:embed="rId4" cstate="print"/>
          <a:srcRect l="26441"/>
          <a:stretch/>
        </p:blipFill>
        <p:spPr>
          <a:xfrm rot="-60000">
            <a:off x="6560142" y="1792417"/>
            <a:ext cx="4570166" cy="835441"/>
          </a:xfrm>
          <a:prstGeom prst="rect">
            <a:avLst/>
          </a:prstGeom>
          <a:scene3d>
            <a:camera prst="orthographicFront">
              <a:rot lat="0" lon="0" rev="21510000"/>
            </a:camera>
            <a:lightRig rig="threePt" dir="t"/>
          </a:scene3d>
        </p:spPr>
      </p:pic>
      <p:pic>
        <p:nvPicPr>
          <p:cNvPr id="84995" name="Picture 6" descr="A picture containing indoor&#10;&#10;Description automatically generated">
            <a:extLst>
              <a:ext uri="{FF2B5EF4-FFF2-40B4-BE49-F238E27FC236}">
                <a16:creationId xmlns:a16="http://schemas.microsoft.com/office/drawing/2014/main" id="{293E6CCD-E366-5CF0-1268-6C4B2A699E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0000">
            <a:off x="6707188" y="749300"/>
            <a:ext cx="4708525"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FBC5B633-86B4-9341-5FDA-CE025890AEFD}"/>
              </a:ext>
            </a:extLst>
          </p:cNvPr>
          <p:cNvPicPr>
            <a:picLocks noChangeAspect="1"/>
          </p:cNvPicPr>
          <p:nvPr/>
        </p:nvPicPr>
        <p:blipFill>
          <a:blip r:embed="rId6" cstate="print"/>
          <a:stretch>
            <a:fillRect/>
          </a:stretch>
        </p:blipFill>
        <p:spPr>
          <a:xfrm rot="10740000">
            <a:off x="7317034" y="1246547"/>
            <a:ext cx="3135938" cy="237526"/>
          </a:xfrm>
          <a:prstGeom prst="rect">
            <a:avLst/>
          </a:prstGeom>
          <a:scene3d>
            <a:camera prst="orthographicFront">
              <a:rot lat="0" lon="0" rev="21540000"/>
            </a:camera>
            <a:lightRig rig="threePt" dir="t"/>
          </a:scene3d>
        </p:spPr>
      </p:pic>
      <p:pic>
        <p:nvPicPr>
          <p:cNvPr id="84997" name="Picture 12" descr="A picture containing indoor&#10;&#10;Description automatically generated">
            <a:extLst>
              <a:ext uri="{FF2B5EF4-FFF2-40B4-BE49-F238E27FC236}">
                <a16:creationId xmlns:a16="http://schemas.microsoft.com/office/drawing/2014/main" id="{13C1127D-B27C-08E5-5139-061ED9E18D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0000" flipH="1">
            <a:off x="847725" y="727075"/>
            <a:ext cx="47085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Heater_Output_Arrows.tif">
            <a:extLst>
              <a:ext uri="{FF2B5EF4-FFF2-40B4-BE49-F238E27FC236}">
                <a16:creationId xmlns:a16="http://schemas.microsoft.com/office/drawing/2014/main" id="{A41B1B66-ACDA-524C-3ECB-AA4C616E3569}"/>
              </a:ext>
            </a:extLst>
          </p:cNvPr>
          <p:cNvPicPr>
            <a:picLocks noChangeAspect="1"/>
          </p:cNvPicPr>
          <p:nvPr/>
        </p:nvPicPr>
        <p:blipFill rotWithShape="1">
          <a:blip r:embed="rId4" cstate="print"/>
          <a:srcRect l="26441"/>
          <a:stretch/>
        </p:blipFill>
        <p:spPr>
          <a:xfrm rot="-60000">
            <a:off x="1226142" y="1792416"/>
            <a:ext cx="4570166" cy="835441"/>
          </a:xfrm>
          <a:prstGeom prst="rect">
            <a:avLst/>
          </a:prstGeom>
          <a:scene3d>
            <a:camera prst="orthographicFront">
              <a:rot lat="0" lon="0" rev="21510000"/>
            </a:camera>
            <a:lightRig rig="threePt" dir="t"/>
          </a:scene3d>
        </p:spPr>
      </p:pic>
      <p:sp>
        <p:nvSpPr>
          <p:cNvPr id="15" name="Rectangle: Rounded Corners 14">
            <a:extLst>
              <a:ext uri="{FF2B5EF4-FFF2-40B4-BE49-F238E27FC236}">
                <a16:creationId xmlns:a16="http://schemas.microsoft.com/office/drawing/2014/main" id="{116EFAB4-74D1-CB6F-6116-0E3B25E54BE0}"/>
              </a:ext>
            </a:extLst>
          </p:cNvPr>
          <p:cNvSpPr/>
          <p:nvPr/>
        </p:nvSpPr>
        <p:spPr>
          <a:xfrm>
            <a:off x="-76200" y="5410200"/>
            <a:ext cx="12496800" cy="1447800"/>
          </a:xfrm>
          <a:prstGeom prst="roundRect">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6" name="Picture 15">
            <a:extLst>
              <a:ext uri="{FF2B5EF4-FFF2-40B4-BE49-F238E27FC236}">
                <a16:creationId xmlns:a16="http://schemas.microsoft.com/office/drawing/2014/main" id="{1F0D9A83-3EF5-BF71-1A93-E04FB3ED351D}"/>
              </a:ext>
            </a:extLst>
          </p:cNvPr>
          <p:cNvPicPr>
            <a:picLocks noChangeAspect="1"/>
          </p:cNvPicPr>
          <p:nvPr/>
        </p:nvPicPr>
        <p:blipFill>
          <a:blip r:embed="rId6" cstate="print"/>
          <a:stretch>
            <a:fillRect/>
          </a:stretch>
        </p:blipFill>
        <p:spPr>
          <a:xfrm rot="-120000">
            <a:off x="1830805" y="1249096"/>
            <a:ext cx="3428337" cy="259673"/>
          </a:xfrm>
          <a:prstGeom prst="rect">
            <a:avLst/>
          </a:prstGeom>
          <a:scene3d>
            <a:camera prst="orthographicFront">
              <a:rot lat="0" lon="0" rev="21540000"/>
            </a:camera>
            <a:lightRig rig="threePt" dir="t"/>
          </a:scene3d>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3000"/>
                                        <p:tgtEl>
                                          <p:spTgt spid="8"/>
                                        </p:tgtEl>
                                      </p:cBhvr>
                                    </p:animEffect>
                                  </p:childTnLst>
                                </p:cTn>
                              </p:par>
                              <p:par>
                                <p:cTn id="8" presetID="26" presetClass="emph" presetSubtype="0" repeatCount="indefinite" fill="hold" nodeType="withEffect">
                                  <p:stCondLst>
                                    <p:cond delay="0"/>
                                  </p:stCondLst>
                                  <p:childTnLst>
                                    <p:animEffect transition="out" filter="fade">
                                      <p:cBhvr>
                                        <p:cTn id="9" dur="1000" tmFilter="0, 0; .2, .5; .8, .5; 1, 0"/>
                                        <p:tgtEl>
                                          <p:spTgt spid="8"/>
                                        </p:tgtEl>
                                      </p:cBhvr>
                                    </p:animEffect>
                                    <p:animScale>
                                      <p:cBhvr>
                                        <p:cTn id="10" dur="500" autoRev="1" fill="hold"/>
                                        <p:tgtEl>
                                          <p:spTgt spid="8"/>
                                        </p:tgtEl>
                                      </p:cBhvr>
                                      <p:by x="105000" y="105000"/>
                                    </p:animScale>
                                  </p:childTnLst>
                                </p:cTn>
                              </p:par>
                              <p:par>
                                <p:cTn id="11" presetID="22" presetClass="entr" presetSubtype="8"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3000"/>
                                        <p:tgtEl>
                                          <p:spTgt spid="16"/>
                                        </p:tgtEl>
                                      </p:cBhvr>
                                    </p:animEffect>
                                  </p:childTnLst>
                                </p:cTn>
                              </p:par>
                              <p:par>
                                <p:cTn id="14" presetID="26" presetClass="emph" presetSubtype="0" repeatCount="indefinite" fill="hold" nodeType="withEffect">
                                  <p:stCondLst>
                                    <p:cond delay="0"/>
                                  </p:stCondLst>
                                  <p:childTnLst>
                                    <p:animEffect transition="out" filter="fade">
                                      <p:cBhvr>
                                        <p:cTn id="15" dur="1000" tmFilter="0, 0; .2, .5; .8, .5; 1, 0"/>
                                        <p:tgtEl>
                                          <p:spTgt spid="16"/>
                                        </p:tgtEl>
                                      </p:cBhvr>
                                    </p:animEffect>
                                    <p:animScale>
                                      <p:cBhvr>
                                        <p:cTn id="16" dur="500" autoRev="1" fill="hold"/>
                                        <p:tgtEl>
                                          <p:spTgt spid="16"/>
                                        </p:tgtEl>
                                      </p:cBhvr>
                                      <p:by x="105000" y="105000"/>
                                    </p:animScale>
                                  </p:childTnLst>
                                </p:cTn>
                              </p:par>
                              <p:par>
                                <p:cTn id="17" presetID="12" presetClass="entr" presetSubtype="1" repeatCount="indefinite"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3000"/>
                                        <p:tgtEl>
                                          <p:spTgt spid="6"/>
                                        </p:tgtEl>
                                        <p:attrNameLst>
                                          <p:attrName>ppt_y</p:attrName>
                                        </p:attrNameLst>
                                      </p:cBhvr>
                                      <p:tavLst>
                                        <p:tav tm="0">
                                          <p:val>
                                            <p:strVal val="#ppt_y-#ppt_h*1.125000"/>
                                          </p:val>
                                        </p:tav>
                                        <p:tav tm="100000">
                                          <p:val>
                                            <p:strVal val="#ppt_y"/>
                                          </p:val>
                                        </p:tav>
                                      </p:tavLst>
                                    </p:anim>
                                    <p:animEffect transition="in" filter="wipe(down)">
                                      <p:cBhvr>
                                        <p:cTn id="20" dur="3000"/>
                                        <p:tgtEl>
                                          <p:spTgt spid="6"/>
                                        </p:tgtEl>
                                      </p:cBhvr>
                                    </p:animEffect>
                                  </p:childTnLst>
                                </p:cTn>
                              </p:par>
                              <p:par>
                                <p:cTn id="21" presetID="12" presetClass="entr" presetSubtype="1" repeatCount="indefinite"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3000"/>
                                        <p:tgtEl>
                                          <p:spTgt spid="14"/>
                                        </p:tgtEl>
                                        <p:attrNameLst>
                                          <p:attrName>ppt_y</p:attrName>
                                        </p:attrNameLst>
                                      </p:cBhvr>
                                      <p:tavLst>
                                        <p:tav tm="0">
                                          <p:val>
                                            <p:strVal val="#ppt_y-#ppt_h*1.125000"/>
                                          </p:val>
                                        </p:tav>
                                        <p:tav tm="100000">
                                          <p:val>
                                            <p:strVal val="#ppt_y"/>
                                          </p:val>
                                        </p:tav>
                                      </p:tavLst>
                                    </p:anim>
                                    <p:animEffect transition="in" filter="wipe(down)">
                                      <p:cBhvr>
                                        <p:cTn id="24" dur="3000"/>
                                        <p:tgtEl>
                                          <p:spTgt spid="1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35" descr="&quot;&quot;">
            <a:extLst>
              <a:ext uri="{FF2B5EF4-FFF2-40B4-BE49-F238E27FC236}">
                <a16:creationId xmlns:a16="http://schemas.microsoft.com/office/drawing/2014/main" id="{D309F5AA-D4B9-9535-A94D-EE64EFEED296}"/>
              </a:ext>
            </a:extLst>
          </p:cNvPr>
          <p:cNvSpPr>
            <a:spLocks noGrp="1" noRot="1" noChangeAspect="1" noMove="1" noResize="1" noEditPoints="1" noAdjustHandles="1" noChangeArrowheads="1" noChangeShapeType="1" noTextEdit="1"/>
          </p:cNvSpPr>
          <p:nvPr/>
        </p:nvSpPr>
        <p:spPr bwMode="white">
          <a:xfrm>
            <a:off x="1588" y="0"/>
            <a:ext cx="12188825"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solidFill>
                <a:prstClr val="white"/>
              </a:solidFill>
            </a:endParaRPr>
          </a:p>
        </p:txBody>
      </p:sp>
      <p:pic>
        <p:nvPicPr>
          <p:cNvPr id="87043" name="Picture 6" descr="A picture containing indoor, building, train, luggage&#10;&#10;Description automatically generated">
            <a:extLst>
              <a:ext uri="{FF2B5EF4-FFF2-40B4-BE49-F238E27FC236}">
                <a16:creationId xmlns:a16="http://schemas.microsoft.com/office/drawing/2014/main" id="{3E3E1C8F-68C5-0C94-DCC9-6F9D683874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4998" b="15"/>
          <a:stretch>
            <a:fillRect/>
          </a:stretch>
        </p:blipFill>
        <p:spPr bwMode="auto">
          <a:xfrm>
            <a:off x="0" y="1588"/>
            <a:ext cx="12192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a:extLst>
              <a:ext uri="{FF2B5EF4-FFF2-40B4-BE49-F238E27FC236}">
                <a16:creationId xmlns:a16="http://schemas.microsoft.com/office/drawing/2014/main" id="{B7D2DEFD-FC51-4FA9-0185-950F4697E43E}"/>
              </a:ext>
            </a:extLst>
          </p:cNvPr>
          <p:cNvSpPr/>
          <p:nvPr/>
        </p:nvSpPr>
        <p:spPr>
          <a:xfrm>
            <a:off x="323850" y="693738"/>
            <a:ext cx="798513" cy="3365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A picture containing indoor&#10;&#10;Description automatically generated">
            <a:extLst>
              <a:ext uri="{FF2B5EF4-FFF2-40B4-BE49-F238E27FC236}">
                <a16:creationId xmlns:a16="http://schemas.microsoft.com/office/drawing/2014/main" id="{2FC1BC6F-172D-3EBC-1356-53F02FE366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descr="&quot;&quot;">
            <a:extLst>
              <a:ext uri="{FF2B5EF4-FFF2-40B4-BE49-F238E27FC236}">
                <a16:creationId xmlns:a16="http://schemas.microsoft.com/office/drawing/2014/main" id="{7388BC1E-7D34-BF2C-C04B-D343624FB532}"/>
              </a:ext>
            </a:extLst>
          </p:cNvPr>
          <p:cNvSpPr>
            <a:spLocks noGrp="1" noRot="1" noChangeAspect="1" noMove="1" noResize="1" noEditPoints="1" noAdjustHandles="1" noChangeArrowheads="1" noChangeShapeType="1" noTextEdit="1"/>
          </p:cNvSpPr>
          <p:nvPr/>
        </p:nvSpPr>
        <p:spPr>
          <a:xfrm>
            <a:off x="1209675" y="0"/>
            <a:ext cx="9772650"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pic>
        <p:nvPicPr>
          <p:cNvPr id="3" name="Picture 2">
            <a:extLst>
              <a:ext uri="{FF2B5EF4-FFF2-40B4-BE49-F238E27FC236}">
                <a16:creationId xmlns:a16="http://schemas.microsoft.com/office/drawing/2014/main" id="{99C5A340-B039-8D72-31FC-BB0B49360981}"/>
              </a:ext>
            </a:extLst>
          </p:cNvPr>
          <p:cNvPicPr>
            <a:picLocks noChangeAspect="1"/>
          </p:cNvPicPr>
          <p:nvPr/>
        </p:nvPicPr>
        <p:blipFill rotWithShape="1">
          <a:blip r:embed="rId2"/>
          <a:srcRect b="2021"/>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
</file>

<file path=ppt/theme/theme1.xml><?xml version="1.0" encoding="utf-8"?>
<a:theme xmlns:a="http://schemas.openxmlformats.org/drawingml/2006/main" name="New Slide Show Backrounds for AL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New Slide Show Backrounds for AL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New Slide Show Backrounds for AL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roduct Overview - RG Academy">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6F26AE43D8C419EB91A8CC68B2033" ma:contentTypeVersion="16" ma:contentTypeDescription="Create a new document." ma:contentTypeScope="" ma:versionID="1f557cca8aa672ec9c093fe97b42ce47">
  <xsd:schema xmlns:xsd="http://www.w3.org/2001/XMLSchema" xmlns:xs="http://www.w3.org/2001/XMLSchema" xmlns:p="http://schemas.microsoft.com/office/2006/metadata/properties" xmlns:ns2="405a18c2-b15a-4a3c-af86-1265d120af9d" xmlns:ns3="a5426a41-3835-434a-8668-a8cff39bc9b0" targetNamespace="http://schemas.microsoft.com/office/2006/metadata/properties" ma:root="true" ma:fieldsID="bab079ab27848d40c29eaae0cf58eb13" ns2:_="" ns3:_="">
    <xsd:import namespace="405a18c2-b15a-4a3c-af86-1265d120af9d"/>
    <xsd:import namespace="a5426a41-3835-434a-8668-a8cff39bc9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5a18c2-b15a-4a3c-af86-1265d120af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1d7c1b6-22aa-4c88-807e-90de76e2eed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5426a41-3835-434a-8668-a8cff39bc9b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e861b00-b5a1-477a-a2b5-b770648806c0}" ma:internalName="TaxCatchAll" ma:showField="CatchAllData" ma:web="a5426a41-3835-434a-8668-a8cff39bc9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05a18c2-b15a-4a3c-af86-1265d120af9d">
      <Terms xmlns="http://schemas.microsoft.com/office/infopath/2007/PartnerControls"/>
    </lcf76f155ced4ddcb4097134ff3c332f>
    <TaxCatchAll xmlns="a5426a41-3835-434a-8668-a8cff39bc9b0"/>
  </documentManagement>
</p:properties>
</file>

<file path=customXml/itemProps1.xml><?xml version="1.0" encoding="utf-8"?>
<ds:datastoreItem xmlns:ds="http://schemas.openxmlformats.org/officeDocument/2006/customXml" ds:itemID="{26901C39-3839-431D-930A-575B217C6C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5a18c2-b15a-4a3c-af86-1265d120af9d"/>
    <ds:schemaRef ds:uri="a5426a41-3835-434a-8668-a8cff39bc9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A38DC64-3DAC-4C6C-B831-3484292AD062}">
  <ds:schemaRefs>
    <ds:schemaRef ds:uri="http://schemas.microsoft.com/sharepoint/v3/contenttype/forms"/>
  </ds:schemaRefs>
</ds:datastoreItem>
</file>

<file path=customXml/itemProps3.xml><?xml version="1.0" encoding="utf-8"?>
<ds:datastoreItem xmlns:ds="http://schemas.openxmlformats.org/officeDocument/2006/customXml" ds:itemID="{C72AFC84-2AFC-4068-9868-3EB75F8ADCF1}">
  <ds:schemaRefs>
    <ds:schemaRef ds:uri="http://schemas.microsoft.com/office/2006/documentManagement/types"/>
    <ds:schemaRef ds:uri="http://purl.org/dc/dcmitype/"/>
    <ds:schemaRef ds:uri="http://schemas.microsoft.com/office/infopath/2007/PartnerControls"/>
    <ds:schemaRef ds:uri="405a18c2-b15a-4a3c-af86-1265d120af9d"/>
    <ds:schemaRef ds:uri="http://schemas.openxmlformats.org/package/2006/metadata/core-properties"/>
    <ds:schemaRef ds:uri="a5426a41-3835-434a-8668-a8cff39bc9b0"/>
    <ds:schemaRef ds:uri="http://purl.org/dc/elements/1.1/"/>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8385</TotalTime>
  <Words>1990</Words>
  <Application>Microsoft Office PowerPoint</Application>
  <PresentationFormat>Widescreen</PresentationFormat>
  <Paragraphs>220</Paragraphs>
  <Slides>36</Slides>
  <Notes>25</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36</vt:i4>
      </vt:variant>
    </vt:vector>
  </HeadingPairs>
  <TitlesOfParts>
    <vt:vector size="49" baseType="lpstr">
      <vt:lpstr>Arial</vt:lpstr>
      <vt:lpstr>Calibri Light</vt:lpstr>
      <vt:lpstr>Calibri</vt:lpstr>
      <vt:lpstr>Times New Roman</vt:lpstr>
      <vt:lpstr>DIN</vt:lpstr>
      <vt:lpstr>Helvetica Neue</vt:lpstr>
      <vt:lpstr>Arial Narrow</vt:lpstr>
      <vt:lpstr>New Slide Show Backrounds for ALL</vt:lpstr>
      <vt:lpstr>2_New Slide Show Backrounds for ALL</vt:lpstr>
      <vt:lpstr>Office Theme</vt:lpstr>
      <vt:lpstr>4_New Slide Show Backrounds for ALL</vt:lpstr>
      <vt:lpstr>Product Overview - RG Academy</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Degree Days</vt:lpstr>
      <vt:lpstr>Qualifying Questions</vt:lpstr>
      <vt:lpstr>Clearances to Combustibles</vt:lpstr>
      <vt:lpstr>Infrared Distribution: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Kim Movesian</dc:creator>
  <cp:lastModifiedBy>Griffin Lindstrom</cp:lastModifiedBy>
  <cp:revision>426</cp:revision>
  <cp:lastPrinted>2000-03-30T15:20:09Z</cp:lastPrinted>
  <dcterms:created xsi:type="dcterms:W3CDTF">1995-06-17T23:31:02Z</dcterms:created>
  <dcterms:modified xsi:type="dcterms:W3CDTF">2026-07-23T14:11:19Z</dcterms:modified>
</cp:coreProperties>
</file>